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59" r:id="rId5"/>
    <p:sldId id="258"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81" r:id="rId20"/>
    <p:sldId id="280"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29" autoAdjust="0"/>
    <p:restoredTop sz="94660"/>
  </p:normalViewPr>
  <p:slideViewPr>
    <p:cSldViewPr>
      <p:cViewPr varScale="1">
        <p:scale>
          <a:sx n="66" d="100"/>
          <a:sy n="66" d="100"/>
        </p:scale>
        <p:origin x="-14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850AA88B-7263-497D-A80E-8E69C69C42FB}" srcId="{07FDF9B5-0D6D-4F26-BA3F-6B8820F9A039}" destId="{335CE018-606D-4220-9B4D-40DC9F61AA1C}" srcOrd="1" destOrd="0" parTransId="{49F5F52A-6862-4400-B16D-8272B97DA57D}" sibTransId="{32B4FFC7-4D0F-416F-BC4C-087D06CC27DC}"/>
    <dgm:cxn modelId="{D2DFDFA6-1DD7-48BB-9B67-44038AFC109C}" srcId="{07FDF9B5-0D6D-4F26-BA3F-6B8820F9A039}" destId="{5C6AB8AC-A5BA-4BA3-B495-D66EEDE62CDE}" srcOrd="0" destOrd="0" parTransId="{A21BBC80-D9E5-4C62-8769-8D162E37ED4F}" sibTransId="{0CA97A39-9BC6-43E1-9BBD-992A13FD78EA}"/>
    <dgm:cxn modelId="{19CDF38C-FBFF-4288-88BD-238E29B7BC99}" type="presOf" srcId="{07FDF9B5-0D6D-4F26-BA3F-6B8820F9A039}" destId="{303A5884-94E2-429C-95A7-4297047EFDC8}" srcOrd="0" destOrd="0" presId="urn:microsoft.com/office/officeart/2005/8/layout/chevron1"/>
    <dgm:cxn modelId="{0BD8687D-6066-4F4A-8D83-DEDD8CE86EA9}" type="presOf" srcId="{32E44968-6177-4D83-8FAB-9D6597438172}" destId="{B616E21C-7B0F-46D5-865A-5D8160EC68FE}"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48E9C89E-B2F4-4641-9227-2E0A3EE2CDDF}" type="presOf" srcId="{C19DCF88-DB9E-4C06-9862-72A28F6152C4}" destId="{75A2218D-8A39-4B89-B232-6AEDC468FF02}" srcOrd="0" destOrd="0" presId="urn:microsoft.com/office/officeart/2005/8/layout/chevron1"/>
    <dgm:cxn modelId="{EF1ED035-EFAD-4C26-B769-B2D76E3D4830}" type="presOf" srcId="{335CE018-606D-4220-9B4D-40DC9F61AA1C}" destId="{B641B891-2F69-45A7-B2BE-E8B0A9E006E9}" srcOrd="0" destOrd="0" presId="urn:microsoft.com/office/officeart/2005/8/layout/chevron1"/>
    <dgm:cxn modelId="{F87F1F14-884D-431F-A895-8EC678A6425C}" type="presOf" srcId="{5C6AB8AC-A5BA-4BA3-B495-D66EEDE62CDE}" destId="{D5DEE2DF-43A2-4923-8439-FDA2A76B1D93}" srcOrd="0" destOrd="0" presId="urn:microsoft.com/office/officeart/2005/8/layout/chevron1"/>
    <dgm:cxn modelId="{3A572B19-C242-4D9A-BF14-F2CF314E488B}" srcId="{07FDF9B5-0D6D-4F26-BA3F-6B8820F9A039}" destId="{C19DCF88-DB9E-4C06-9862-72A28F6152C4}" srcOrd="2" destOrd="0" parTransId="{878426CE-9A94-4353-881D-9F008A3542F8}" sibTransId="{2A96FE3F-C107-4F6F-AEE2-05931AABDDD9}"/>
    <dgm:cxn modelId="{45FD7C2B-043F-4CF1-9820-1AC5CB8E572A}" type="presParOf" srcId="{303A5884-94E2-429C-95A7-4297047EFDC8}" destId="{D5DEE2DF-43A2-4923-8439-FDA2A76B1D93}" srcOrd="0" destOrd="0" presId="urn:microsoft.com/office/officeart/2005/8/layout/chevron1"/>
    <dgm:cxn modelId="{1666A887-F5C3-4DA0-BBCB-CF5A72DAF649}" type="presParOf" srcId="{303A5884-94E2-429C-95A7-4297047EFDC8}" destId="{38B2F967-75B7-49AE-8B92-7E3EDE8F78FB}" srcOrd="1" destOrd="0" presId="urn:microsoft.com/office/officeart/2005/8/layout/chevron1"/>
    <dgm:cxn modelId="{2AF6DF92-0CEA-4556-A389-3E86AC8FCBD9}" type="presParOf" srcId="{303A5884-94E2-429C-95A7-4297047EFDC8}" destId="{B641B891-2F69-45A7-B2BE-E8B0A9E006E9}" srcOrd="2" destOrd="0" presId="urn:microsoft.com/office/officeart/2005/8/layout/chevron1"/>
    <dgm:cxn modelId="{5AD02D10-7B47-4A2E-A4CD-D4E6BC4026FC}" type="presParOf" srcId="{303A5884-94E2-429C-95A7-4297047EFDC8}" destId="{00E0979A-0A3A-45B5-AF32-66D1B266A7CA}" srcOrd="3" destOrd="0" presId="urn:microsoft.com/office/officeart/2005/8/layout/chevron1"/>
    <dgm:cxn modelId="{ADC369B4-F91B-4AFC-9346-B49A568E6DB9}" type="presParOf" srcId="{303A5884-94E2-429C-95A7-4297047EFDC8}" destId="{75A2218D-8A39-4B89-B232-6AEDC468FF02}" srcOrd="4" destOrd="0" presId="urn:microsoft.com/office/officeart/2005/8/layout/chevron1"/>
    <dgm:cxn modelId="{33D39B31-07A0-46F1-82B8-FCE802EAFA2E}" type="presParOf" srcId="{303A5884-94E2-429C-95A7-4297047EFDC8}" destId="{0AC750B7-ABAE-441D-8B89-F3A109B619DA}" srcOrd="5" destOrd="0" presId="urn:microsoft.com/office/officeart/2005/8/layout/chevron1"/>
    <dgm:cxn modelId="{CEA4228D-D527-4473-9F9D-59A45D6E4E3F}" type="presParOf" srcId="{303A5884-94E2-429C-95A7-4297047EFDC8}" destId="{B616E21C-7B0F-46D5-865A-5D8160EC68FE}" srcOrd="6"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47FFEDB7-72FA-42CD-8FBF-948FC938CA7B}" type="presOf" srcId="{07FDF9B5-0D6D-4F26-BA3F-6B8820F9A039}" destId="{303A5884-94E2-429C-95A7-4297047EFDC8}" srcOrd="0" destOrd="0" presId="urn:microsoft.com/office/officeart/2005/8/layout/chevron1"/>
    <dgm:cxn modelId="{850AA88B-7263-497D-A80E-8E69C69C42FB}" srcId="{07FDF9B5-0D6D-4F26-BA3F-6B8820F9A039}" destId="{335CE018-606D-4220-9B4D-40DC9F61AA1C}" srcOrd="1" destOrd="0" parTransId="{49F5F52A-6862-4400-B16D-8272B97DA57D}" sibTransId="{32B4FFC7-4D0F-416F-BC4C-087D06CC27DC}"/>
    <dgm:cxn modelId="{D2DFDFA6-1DD7-48BB-9B67-44038AFC109C}" srcId="{07FDF9B5-0D6D-4F26-BA3F-6B8820F9A039}" destId="{5C6AB8AC-A5BA-4BA3-B495-D66EEDE62CDE}" srcOrd="0" destOrd="0" parTransId="{A21BBC80-D9E5-4C62-8769-8D162E37ED4F}" sibTransId="{0CA97A39-9BC6-43E1-9BBD-992A13FD78EA}"/>
    <dgm:cxn modelId="{7E1287F7-31A7-4931-B2BF-7712EAF92C15}" type="presOf" srcId="{32E44968-6177-4D83-8FAB-9D6597438172}" destId="{B616E21C-7B0F-46D5-865A-5D8160EC68FE}" srcOrd="0" destOrd="0" presId="urn:microsoft.com/office/officeart/2005/8/layout/chevron1"/>
    <dgm:cxn modelId="{76449E3D-A420-4A4C-96B4-5F78469294E1}" type="presOf" srcId="{5C6AB8AC-A5BA-4BA3-B495-D66EEDE62CDE}" destId="{D5DEE2DF-43A2-4923-8439-FDA2A76B1D93}"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AA6E27E5-BDFE-43A3-B933-A2A76B5BA6D7}" type="presOf" srcId="{335CE018-606D-4220-9B4D-40DC9F61AA1C}" destId="{B641B891-2F69-45A7-B2BE-E8B0A9E006E9}" srcOrd="0" destOrd="0" presId="urn:microsoft.com/office/officeart/2005/8/layout/chevron1"/>
    <dgm:cxn modelId="{3A572B19-C242-4D9A-BF14-F2CF314E488B}" srcId="{07FDF9B5-0D6D-4F26-BA3F-6B8820F9A039}" destId="{C19DCF88-DB9E-4C06-9862-72A28F6152C4}" srcOrd="2" destOrd="0" parTransId="{878426CE-9A94-4353-881D-9F008A3542F8}" sibTransId="{2A96FE3F-C107-4F6F-AEE2-05931AABDDD9}"/>
    <dgm:cxn modelId="{1EF9A2E7-7FEA-47B1-9F33-29073535D1EB}" type="presOf" srcId="{C19DCF88-DB9E-4C06-9862-72A28F6152C4}" destId="{75A2218D-8A39-4B89-B232-6AEDC468FF02}" srcOrd="0" destOrd="0" presId="urn:microsoft.com/office/officeart/2005/8/layout/chevron1"/>
    <dgm:cxn modelId="{BC454555-7638-469C-B86F-69C815858EF3}" type="presParOf" srcId="{303A5884-94E2-429C-95A7-4297047EFDC8}" destId="{D5DEE2DF-43A2-4923-8439-FDA2A76B1D93}" srcOrd="0" destOrd="0" presId="urn:microsoft.com/office/officeart/2005/8/layout/chevron1"/>
    <dgm:cxn modelId="{6D8AB765-12A7-433B-8911-DD52939A6C31}" type="presParOf" srcId="{303A5884-94E2-429C-95A7-4297047EFDC8}" destId="{38B2F967-75B7-49AE-8B92-7E3EDE8F78FB}" srcOrd="1" destOrd="0" presId="urn:microsoft.com/office/officeart/2005/8/layout/chevron1"/>
    <dgm:cxn modelId="{3679DCC4-E022-4977-BEB3-A1CC1C2F6301}" type="presParOf" srcId="{303A5884-94E2-429C-95A7-4297047EFDC8}" destId="{B641B891-2F69-45A7-B2BE-E8B0A9E006E9}" srcOrd="2" destOrd="0" presId="urn:microsoft.com/office/officeart/2005/8/layout/chevron1"/>
    <dgm:cxn modelId="{5AF438E4-6B3F-4009-BD74-F61BEC79616A}" type="presParOf" srcId="{303A5884-94E2-429C-95A7-4297047EFDC8}" destId="{00E0979A-0A3A-45B5-AF32-66D1B266A7CA}" srcOrd="3" destOrd="0" presId="urn:microsoft.com/office/officeart/2005/8/layout/chevron1"/>
    <dgm:cxn modelId="{17EDB6ED-0812-446D-AD78-3E3F2043F816}" type="presParOf" srcId="{303A5884-94E2-429C-95A7-4297047EFDC8}" destId="{75A2218D-8A39-4B89-B232-6AEDC468FF02}" srcOrd="4" destOrd="0" presId="urn:microsoft.com/office/officeart/2005/8/layout/chevron1"/>
    <dgm:cxn modelId="{DDE83158-0043-44EE-95F8-781A5D509BF3}" type="presParOf" srcId="{303A5884-94E2-429C-95A7-4297047EFDC8}" destId="{0AC750B7-ABAE-441D-8B89-F3A109B619DA}" srcOrd="5" destOrd="0" presId="urn:microsoft.com/office/officeart/2005/8/layout/chevron1"/>
    <dgm:cxn modelId="{F7C47400-B5AD-4465-BE38-9F3ED049C980}" type="presParOf" srcId="{303A5884-94E2-429C-95A7-4297047EFDC8}" destId="{B616E21C-7B0F-46D5-865A-5D8160EC68FE}" srcOrd="6"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850AA88B-7263-497D-A80E-8E69C69C42FB}" srcId="{07FDF9B5-0D6D-4F26-BA3F-6B8820F9A039}" destId="{335CE018-606D-4220-9B4D-40DC9F61AA1C}" srcOrd="1" destOrd="0" parTransId="{49F5F52A-6862-4400-B16D-8272B97DA57D}" sibTransId="{32B4FFC7-4D0F-416F-BC4C-087D06CC27DC}"/>
    <dgm:cxn modelId="{A4FBD8D3-9593-40DB-AD8C-C1394A12B576}" type="presOf" srcId="{C19DCF88-DB9E-4C06-9862-72A28F6152C4}" destId="{75A2218D-8A39-4B89-B232-6AEDC468FF02}" srcOrd="0" destOrd="0" presId="urn:microsoft.com/office/officeart/2005/8/layout/chevron1"/>
    <dgm:cxn modelId="{D2DFDFA6-1DD7-48BB-9B67-44038AFC109C}" srcId="{07FDF9B5-0D6D-4F26-BA3F-6B8820F9A039}" destId="{5C6AB8AC-A5BA-4BA3-B495-D66EEDE62CDE}" srcOrd="0" destOrd="0" parTransId="{A21BBC80-D9E5-4C62-8769-8D162E37ED4F}" sibTransId="{0CA97A39-9BC6-43E1-9BBD-992A13FD78EA}"/>
    <dgm:cxn modelId="{51296541-9D29-42D8-A368-C60DDC8A591C}" type="presOf" srcId="{32E44968-6177-4D83-8FAB-9D6597438172}" destId="{B616E21C-7B0F-46D5-865A-5D8160EC68FE}" srcOrd="0" destOrd="0" presId="urn:microsoft.com/office/officeart/2005/8/layout/chevron1"/>
    <dgm:cxn modelId="{A6238F77-8668-4894-8577-ECE1E0C53CEC}" type="presOf" srcId="{07FDF9B5-0D6D-4F26-BA3F-6B8820F9A039}" destId="{303A5884-94E2-429C-95A7-4297047EFDC8}"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241EAC5E-ABC0-44A6-AD39-E10F7A915BEF}" type="presOf" srcId="{5C6AB8AC-A5BA-4BA3-B495-D66EEDE62CDE}" destId="{D5DEE2DF-43A2-4923-8439-FDA2A76B1D93}" srcOrd="0" destOrd="0" presId="urn:microsoft.com/office/officeart/2005/8/layout/chevron1"/>
    <dgm:cxn modelId="{A76F967E-2AC8-4DA9-B914-82F97D91A9F2}" type="presOf" srcId="{335CE018-606D-4220-9B4D-40DC9F61AA1C}" destId="{B641B891-2F69-45A7-B2BE-E8B0A9E006E9}" srcOrd="0" destOrd="0" presId="urn:microsoft.com/office/officeart/2005/8/layout/chevron1"/>
    <dgm:cxn modelId="{3A572B19-C242-4D9A-BF14-F2CF314E488B}" srcId="{07FDF9B5-0D6D-4F26-BA3F-6B8820F9A039}" destId="{C19DCF88-DB9E-4C06-9862-72A28F6152C4}" srcOrd="2" destOrd="0" parTransId="{878426CE-9A94-4353-881D-9F008A3542F8}" sibTransId="{2A96FE3F-C107-4F6F-AEE2-05931AABDDD9}"/>
    <dgm:cxn modelId="{21DD7D73-D4BE-4355-9BC4-681162D2D711}" type="presParOf" srcId="{303A5884-94E2-429C-95A7-4297047EFDC8}" destId="{D5DEE2DF-43A2-4923-8439-FDA2A76B1D93}" srcOrd="0" destOrd="0" presId="urn:microsoft.com/office/officeart/2005/8/layout/chevron1"/>
    <dgm:cxn modelId="{13A0E8C3-FD36-4389-AD46-8D1C4E86C449}" type="presParOf" srcId="{303A5884-94E2-429C-95A7-4297047EFDC8}" destId="{38B2F967-75B7-49AE-8B92-7E3EDE8F78FB}" srcOrd="1" destOrd="0" presId="urn:microsoft.com/office/officeart/2005/8/layout/chevron1"/>
    <dgm:cxn modelId="{7365941A-09A6-47E9-A55F-B00233E6955F}" type="presParOf" srcId="{303A5884-94E2-429C-95A7-4297047EFDC8}" destId="{B641B891-2F69-45A7-B2BE-E8B0A9E006E9}" srcOrd="2" destOrd="0" presId="urn:microsoft.com/office/officeart/2005/8/layout/chevron1"/>
    <dgm:cxn modelId="{7AD782AD-7B50-40F6-BC34-95A9F6F194CC}" type="presParOf" srcId="{303A5884-94E2-429C-95A7-4297047EFDC8}" destId="{00E0979A-0A3A-45B5-AF32-66D1B266A7CA}" srcOrd="3" destOrd="0" presId="urn:microsoft.com/office/officeart/2005/8/layout/chevron1"/>
    <dgm:cxn modelId="{B442AC5E-C941-492B-B1F9-2A42760CC543}" type="presParOf" srcId="{303A5884-94E2-429C-95A7-4297047EFDC8}" destId="{75A2218D-8A39-4B89-B232-6AEDC468FF02}" srcOrd="4" destOrd="0" presId="urn:microsoft.com/office/officeart/2005/8/layout/chevron1"/>
    <dgm:cxn modelId="{4E9BFC41-1FC8-4952-8EB9-04879C0865BE}" type="presParOf" srcId="{303A5884-94E2-429C-95A7-4297047EFDC8}" destId="{0AC750B7-ABAE-441D-8B89-F3A109B619DA}" srcOrd="5" destOrd="0" presId="urn:microsoft.com/office/officeart/2005/8/layout/chevron1"/>
    <dgm:cxn modelId="{133E7BC9-35AB-4DB4-91A2-4909467E35E1}" type="presParOf" srcId="{303A5884-94E2-429C-95A7-4297047EFDC8}" destId="{B616E21C-7B0F-46D5-865A-5D8160EC68FE}" srcOrd="6"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850AA88B-7263-497D-A80E-8E69C69C42FB}" srcId="{07FDF9B5-0D6D-4F26-BA3F-6B8820F9A039}" destId="{335CE018-606D-4220-9B4D-40DC9F61AA1C}" srcOrd="1" destOrd="0" parTransId="{49F5F52A-6862-4400-B16D-8272B97DA57D}" sibTransId="{32B4FFC7-4D0F-416F-BC4C-087D06CC27DC}"/>
    <dgm:cxn modelId="{1751FE4A-064C-4C95-BBFC-06CC13AC2FD8}" type="presOf" srcId="{C19DCF88-DB9E-4C06-9862-72A28F6152C4}" destId="{75A2218D-8A39-4B89-B232-6AEDC468FF02}" srcOrd="0" destOrd="0" presId="urn:microsoft.com/office/officeart/2005/8/layout/chevron1"/>
    <dgm:cxn modelId="{D2DFDFA6-1DD7-48BB-9B67-44038AFC109C}" srcId="{07FDF9B5-0D6D-4F26-BA3F-6B8820F9A039}" destId="{5C6AB8AC-A5BA-4BA3-B495-D66EEDE62CDE}" srcOrd="0" destOrd="0" parTransId="{A21BBC80-D9E5-4C62-8769-8D162E37ED4F}" sibTransId="{0CA97A39-9BC6-43E1-9BBD-992A13FD78EA}"/>
    <dgm:cxn modelId="{B6434911-74D2-46FE-A8ED-CA8340BAA479}" type="presOf" srcId="{32E44968-6177-4D83-8FAB-9D6597438172}" destId="{B616E21C-7B0F-46D5-865A-5D8160EC68FE}" srcOrd="0" destOrd="0" presId="urn:microsoft.com/office/officeart/2005/8/layout/chevron1"/>
    <dgm:cxn modelId="{523D3505-373B-4AF1-B8DA-DA1F836DFFAB}" type="presOf" srcId="{5C6AB8AC-A5BA-4BA3-B495-D66EEDE62CDE}" destId="{D5DEE2DF-43A2-4923-8439-FDA2A76B1D93}"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6912205E-6D91-46AD-B574-0F1F19B59817}" type="presOf" srcId="{335CE018-606D-4220-9B4D-40DC9F61AA1C}" destId="{B641B891-2F69-45A7-B2BE-E8B0A9E006E9}" srcOrd="0" destOrd="0" presId="urn:microsoft.com/office/officeart/2005/8/layout/chevron1"/>
    <dgm:cxn modelId="{51F025CB-DCBB-442C-84BC-D4D4ED775057}" type="presOf" srcId="{07FDF9B5-0D6D-4F26-BA3F-6B8820F9A039}" destId="{303A5884-94E2-429C-95A7-4297047EFDC8}" srcOrd="0" destOrd="0" presId="urn:microsoft.com/office/officeart/2005/8/layout/chevron1"/>
    <dgm:cxn modelId="{3A572B19-C242-4D9A-BF14-F2CF314E488B}" srcId="{07FDF9B5-0D6D-4F26-BA3F-6B8820F9A039}" destId="{C19DCF88-DB9E-4C06-9862-72A28F6152C4}" srcOrd="2" destOrd="0" parTransId="{878426CE-9A94-4353-881D-9F008A3542F8}" sibTransId="{2A96FE3F-C107-4F6F-AEE2-05931AABDDD9}"/>
    <dgm:cxn modelId="{5761FEA9-D5F8-4F81-8222-8523BFCD99BA}" type="presParOf" srcId="{303A5884-94E2-429C-95A7-4297047EFDC8}" destId="{D5DEE2DF-43A2-4923-8439-FDA2A76B1D93}" srcOrd="0" destOrd="0" presId="urn:microsoft.com/office/officeart/2005/8/layout/chevron1"/>
    <dgm:cxn modelId="{F703A2AF-FEF6-4A83-A627-D93A84BD0237}" type="presParOf" srcId="{303A5884-94E2-429C-95A7-4297047EFDC8}" destId="{38B2F967-75B7-49AE-8B92-7E3EDE8F78FB}" srcOrd="1" destOrd="0" presId="urn:microsoft.com/office/officeart/2005/8/layout/chevron1"/>
    <dgm:cxn modelId="{C967099F-960C-4F5C-8BB3-8A28A39FF24B}" type="presParOf" srcId="{303A5884-94E2-429C-95A7-4297047EFDC8}" destId="{B641B891-2F69-45A7-B2BE-E8B0A9E006E9}" srcOrd="2" destOrd="0" presId="urn:microsoft.com/office/officeart/2005/8/layout/chevron1"/>
    <dgm:cxn modelId="{4B2F5370-2CF4-4758-9556-CB79C1DF9C96}" type="presParOf" srcId="{303A5884-94E2-429C-95A7-4297047EFDC8}" destId="{00E0979A-0A3A-45B5-AF32-66D1B266A7CA}" srcOrd="3" destOrd="0" presId="urn:microsoft.com/office/officeart/2005/8/layout/chevron1"/>
    <dgm:cxn modelId="{749E17E8-6CA2-4734-830C-034D4F0563DC}" type="presParOf" srcId="{303A5884-94E2-429C-95A7-4297047EFDC8}" destId="{75A2218D-8A39-4B89-B232-6AEDC468FF02}" srcOrd="4" destOrd="0" presId="urn:microsoft.com/office/officeart/2005/8/layout/chevron1"/>
    <dgm:cxn modelId="{F047FD3D-C205-4EF2-9EEB-1B3EE5A3C7CC}" type="presParOf" srcId="{303A5884-94E2-429C-95A7-4297047EFDC8}" destId="{0AC750B7-ABAE-441D-8B89-F3A109B619DA}" srcOrd="5" destOrd="0" presId="urn:microsoft.com/office/officeart/2005/8/layout/chevron1"/>
    <dgm:cxn modelId="{0B90D505-9D71-4763-8C02-5E43CACDD034}" type="presParOf" srcId="{303A5884-94E2-429C-95A7-4297047EFDC8}" destId="{B616E21C-7B0F-46D5-865A-5D8160EC68FE}" srcOrd="6"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850AA88B-7263-497D-A80E-8E69C69C42FB}" srcId="{07FDF9B5-0D6D-4F26-BA3F-6B8820F9A039}" destId="{335CE018-606D-4220-9B4D-40DC9F61AA1C}" srcOrd="1" destOrd="0" parTransId="{49F5F52A-6862-4400-B16D-8272B97DA57D}" sibTransId="{32B4FFC7-4D0F-416F-BC4C-087D06CC27DC}"/>
    <dgm:cxn modelId="{BB5B5FC3-53A4-44E5-9BB2-2D5673866733}" type="presOf" srcId="{32E44968-6177-4D83-8FAB-9D6597438172}" destId="{B616E21C-7B0F-46D5-865A-5D8160EC68FE}" srcOrd="0" destOrd="0" presId="urn:microsoft.com/office/officeart/2005/8/layout/chevron1"/>
    <dgm:cxn modelId="{D2DFDFA6-1DD7-48BB-9B67-44038AFC109C}" srcId="{07FDF9B5-0D6D-4F26-BA3F-6B8820F9A039}" destId="{5C6AB8AC-A5BA-4BA3-B495-D66EEDE62CDE}" srcOrd="0" destOrd="0" parTransId="{A21BBC80-D9E5-4C62-8769-8D162E37ED4F}" sibTransId="{0CA97A39-9BC6-43E1-9BBD-992A13FD78EA}"/>
    <dgm:cxn modelId="{0263A639-B7E3-42F8-AD25-99BADD1A5F9E}" type="presOf" srcId="{5C6AB8AC-A5BA-4BA3-B495-D66EEDE62CDE}" destId="{D5DEE2DF-43A2-4923-8439-FDA2A76B1D93}"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3A572B19-C242-4D9A-BF14-F2CF314E488B}" srcId="{07FDF9B5-0D6D-4F26-BA3F-6B8820F9A039}" destId="{C19DCF88-DB9E-4C06-9862-72A28F6152C4}" srcOrd="2" destOrd="0" parTransId="{878426CE-9A94-4353-881D-9F008A3542F8}" sibTransId="{2A96FE3F-C107-4F6F-AEE2-05931AABDDD9}"/>
    <dgm:cxn modelId="{439A15BC-AC1B-445C-80B7-6B92BE1B5A66}" type="presOf" srcId="{C19DCF88-DB9E-4C06-9862-72A28F6152C4}" destId="{75A2218D-8A39-4B89-B232-6AEDC468FF02}" srcOrd="0" destOrd="0" presId="urn:microsoft.com/office/officeart/2005/8/layout/chevron1"/>
    <dgm:cxn modelId="{C21B0D71-4C76-479D-A517-C3E6C74509A6}" type="presOf" srcId="{07FDF9B5-0D6D-4F26-BA3F-6B8820F9A039}" destId="{303A5884-94E2-429C-95A7-4297047EFDC8}" srcOrd="0" destOrd="0" presId="urn:microsoft.com/office/officeart/2005/8/layout/chevron1"/>
    <dgm:cxn modelId="{233460CF-3766-486C-8B8C-949AFC64B0E2}" type="presOf" srcId="{335CE018-606D-4220-9B4D-40DC9F61AA1C}" destId="{B641B891-2F69-45A7-B2BE-E8B0A9E006E9}" srcOrd="0" destOrd="0" presId="urn:microsoft.com/office/officeart/2005/8/layout/chevron1"/>
    <dgm:cxn modelId="{6A194021-487C-40EB-9132-8F85484E5638}" type="presParOf" srcId="{303A5884-94E2-429C-95A7-4297047EFDC8}" destId="{D5DEE2DF-43A2-4923-8439-FDA2A76B1D93}" srcOrd="0" destOrd="0" presId="urn:microsoft.com/office/officeart/2005/8/layout/chevron1"/>
    <dgm:cxn modelId="{0BADCAF7-A8F2-4BCB-94F6-5297B4B026D1}" type="presParOf" srcId="{303A5884-94E2-429C-95A7-4297047EFDC8}" destId="{38B2F967-75B7-49AE-8B92-7E3EDE8F78FB}" srcOrd="1" destOrd="0" presId="urn:microsoft.com/office/officeart/2005/8/layout/chevron1"/>
    <dgm:cxn modelId="{87E01319-3A45-4238-BABA-232B5154E814}" type="presParOf" srcId="{303A5884-94E2-429C-95A7-4297047EFDC8}" destId="{B641B891-2F69-45A7-B2BE-E8B0A9E006E9}" srcOrd="2" destOrd="0" presId="urn:microsoft.com/office/officeart/2005/8/layout/chevron1"/>
    <dgm:cxn modelId="{57E9A2FD-6565-4E13-AA51-6966568EEE11}" type="presParOf" srcId="{303A5884-94E2-429C-95A7-4297047EFDC8}" destId="{00E0979A-0A3A-45B5-AF32-66D1B266A7CA}" srcOrd="3" destOrd="0" presId="urn:microsoft.com/office/officeart/2005/8/layout/chevron1"/>
    <dgm:cxn modelId="{7D17F0BC-5746-4F82-A16D-E9FF4B942CF7}" type="presParOf" srcId="{303A5884-94E2-429C-95A7-4297047EFDC8}" destId="{75A2218D-8A39-4B89-B232-6AEDC468FF02}" srcOrd="4" destOrd="0" presId="urn:microsoft.com/office/officeart/2005/8/layout/chevron1"/>
    <dgm:cxn modelId="{A094F82B-63BE-4EEE-9ACF-03D3F46A2C97}" type="presParOf" srcId="{303A5884-94E2-429C-95A7-4297047EFDC8}" destId="{0AC750B7-ABAE-441D-8B89-F3A109B619DA}" srcOrd="5" destOrd="0" presId="urn:microsoft.com/office/officeart/2005/8/layout/chevron1"/>
    <dgm:cxn modelId="{13BAC001-AF7D-455C-83AE-DA33BF9BC32C}" type="presParOf" srcId="{303A5884-94E2-429C-95A7-4297047EFDC8}" destId="{B616E21C-7B0F-46D5-865A-5D8160EC68FE}" srcOrd="6" destOrd="0" presId="urn:microsoft.com/office/officeart/2005/8/layout/chevron1"/>
  </dgm:cxnLst>
  <dgm:bg/>
  <dgm:whole/>
</dgm:dataModel>
</file>

<file path=ppt/diagrams/data6.xml><?xml version="1.0" encoding="utf-8"?>
<dgm:dataModel xmlns:dgm="http://schemas.openxmlformats.org/drawingml/2006/diagram" xmlns:a="http://schemas.openxmlformats.org/drawingml/2006/main">
  <dgm:ptLst>
    <dgm:pt modelId="{07FDF9B5-0D6D-4F26-BA3F-6B8820F9A039}" type="doc">
      <dgm:prSet loTypeId="urn:microsoft.com/office/officeart/2005/8/layout/chevron1" loCatId="process" qsTypeId="urn:microsoft.com/office/officeart/2005/8/quickstyle/simple1" qsCatId="simple" csTypeId="urn:microsoft.com/office/officeart/2005/8/colors/accent1_2" csCatId="accent1" phldr="1"/>
      <dgm:spPr/>
    </dgm:pt>
    <dgm:pt modelId="{5C6AB8AC-A5BA-4BA3-B495-D66EEDE62CDE}">
      <dgm:prSet phldrT="[文字]"/>
      <dgm:spPr>
        <a:solidFill>
          <a:srgbClr val="FF5050"/>
        </a:solidFill>
      </dgm:spPr>
      <dgm:t>
        <a:bodyPr/>
        <a:lstStyle/>
        <a:p>
          <a:r>
            <a:rPr lang="en-US" altLang="zh-TW" dirty="0" smtClean="0">
              <a:latin typeface="Tempus Sans ITC" panose="04020404030D07020202" pitchFamily="82" charset="0"/>
            </a:rPr>
            <a:t>Roll Call+</a:t>
          </a:r>
        </a:p>
        <a:p>
          <a:r>
            <a:rPr lang="en-US" altLang="zh-TW" dirty="0" smtClean="0">
              <a:latin typeface="Tempus Sans ITC" panose="04020404030D07020202" pitchFamily="82" charset="0"/>
            </a:rPr>
            <a:t>Opening Speech</a:t>
          </a:r>
          <a:endParaRPr lang="zh-TW" altLang="en-US" dirty="0"/>
        </a:p>
      </dgm:t>
    </dgm:pt>
    <dgm:pt modelId="{A21BBC80-D9E5-4C62-8769-8D162E37ED4F}" type="parTrans" cxnId="{D2DFDFA6-1DD7-48BB-9B67-44038AFC109C}">
      <dgm:prSet/>
      <dgm:spPr/>
      <dgm:t>
        <a:bodyPr/>
        <a:lstStyle/>
        <a:p>
          <a:endParaRPr lang="zh-TW" altLang="en-US"/>
        </a:p>
      </dgm:t>
    </dgm:pt>
    <dgm:pt modelId="{0CA97A39-9BC6-43E1-9BBD-992A13FD78EA}" type="sibTrans" cxnId="{D2DFDFA6-1DD7-48BB-9B67-44038AFC109C}">
      <dgm:prSet/>
      <dgm:spPr/>
      <dgm:t>
        <a:bodyPr/>
        <a:lstStyle/>
        <a:p>
          <a:endParaRPr lang="zh-TW" altLang="en-US"/>
        </a:p>
      </dgm:t>
    </dgm:pt>
    <dgm:pt modelId="{335CE018-606D-4220-9B4D-40DC9F61AA1C}">
      <dgm:prSet phldrT="[文字]"/>
      <dgm:spPr/>
      <dgm:t>
        <a:bodyPr/>
        <a:lstStyle/>
        <a:p>
          <a:r>
            <a:rPr lang="en-US" altLang="zh-TW" dirty="0" smtClean="0">
              <a:latin typeface="Tempus Sans ITC" panose="04020404030D07020202" pitchFamily="82" charset="0"/>
            </a:rPr>
            <a:t>Lobbying</a:t>
          </a:r>
          <a:endParaRPr lang="zh-TW" altLang="en-US" dirty="0">
            <a:latin typeface="Tempus Sans ITC" panose="04020404030D07020202" pitchFamily="82" charset="0"/>
          </a:endParaRPr>
        </a:p>
      </dgm:t>
    </dgm:pt>
    <dgm:pt modelId="{49F5F52A-6862-4400-B16D-8272B97DA57D}" type="parTrans" cxnId="{850AA88B-7263-497D-A80E-8E69C69C42FB}">
      <dgm:prSet/>
      <dgm:spPr/>
      <dgm:t>
        <a:bodyPr/>
        <a:lstStyle/>
        <a:p>
          <a:endParaRPr lang="zh-TW" altLang="en-US"/>
        </a:p>
      </dgm:t>
    </dgm:pt>
    <dgm:pt modelId="{32B4FFC7-4D0F-416F-BC4C-087D06CC27DC}" type="sibTrans" cxnId="{850AA88B-7263-497D-A80E-8E69C69C42FB}">
      <dgm:prSet/>
      <dgm:spPr/>
      <dgm:t>
        <a:bodyPr/>
        <a:lstStyle/>
        <a:p>
          <a:endParaRPr lang="zh-TW" altLang="en-US"/>
        </a:p>
      </dgm:t>
    </dgm:pt>
    <dgm:pt modelId="{C19DCF88-DB9E-4C06-9862-72A28F6152C4}">
      <dgm:prSet phldrT="[文字]"/>
      <dgm:spPr/>
      <dgm:t>
        <a:bodyPr/>
        <a:lstStyle/>
        <a:p>
          <a:r>
            <a:rPr lang="en-US" altLang="zh-TW" dirty="0" smtClean="0">
              <a:latin typeface="Tempus Sans ITC" panose="04020404030D07020202" pitchFamily="82" charset="0"/>
            </a:rPr>
            <a:t>Debating</a:t>
          </a:r>
          <a:endParaRPr lang="zh-TW" altLang="en-US" dirty="0">
            <a:latin typeface="Tempus Sans ITC" panose="04020404030D07020202" pitchFamily="82" charset="0"/>
          </a:endParaRPr>
        </a:p>
      </dgm:t>
    </dgm:pt>
    <dgm:pt modelId="{878426CE-9A94-4353-881D-9F008A3542F8}" type="parTrans" cxnId="{3A572B19-C242-4D9A-BF14-F2CF314E488B}">
      <dgm:prSet/>
      <dgm:spPr/>
      <dgm:t>
        <a:bodyPr/>
        <a:lstStyle/>
        <a:p>
          <a:endParaRPr lang="zh-TW" altLang="en-US"/>
        </a:p>
      </dgm:t>
    </dgm:pt>
    <dgm:pt modelId="{2A96FE3F-C107-4F6F-AEE2-05931AABDDD9}" type="sibTrans" cxnId="{3A572B19-C242-4D9A-BF14-F2CF314E488B}">
      <dgm:prSet/>
      <dgm:spPr/>
      <dgm:t>
        <a:bodyPr/>
        <a:lstStyle/>
        <a:p>
          <a:endParaRPr lang="zh-TW" altLang="en-US"/>
        </a:p>
      </dgm:t>
    </dgm:pt>
    <dgm:pt modelId="{32E44968-6177-4D83-8FAB-9D6597438172}">
      <dgm:prSet/>
      <dgm:spPr/>
      <dgm:t>
        <a:bodyPr/>
        <a:lstStyle/>
        <a:p>
          <a:r>
            <a:rPr lang="en-US" altLang="zh-TW" dirty="0" smtClean="0">
              <a:latin typeface="Tempus Sans ITC" panose="04020404030D07020202" pitchFamily="82" charset="0"/>
            </a:rPr>
            <a:t>Voting</a:t>
          </a:r>
          <a:endParaRPr lang="zh-TW" altLang="en-US" dirty="0">
            <a:latin typeface="Tempus Sans ITC" panose="04020404030D07020202" pitchFamily="82" charset="0"/>
          </a:endParaRPr>
        </a:p>
      </dgm:t>
    </dgm:pt>
    <dgm:pt modelId="{62A6F82D-D337-4DBD-BC10-3120E7435F66}" type="parTrans" cxnId="{009FFB7E-7FD8-4552-9BFF-A9C3B39FA1E7}">
      <dgm:prSet/>
      <dgm:spPr/>
      <dgm:t>
        <a:bodyPr/>
        <a:lstStyle/>
        <a:p>
          <a:endParaRPr lang="zh-TW" altLang="en-US"/>
        </a:p>
      </dgm:t>
    </dgm:pt>
    <dgm:pt modelId="{62E0E58A-CD7D-4CCE-A36D-9812E609618F}" type="sibTrans" cxnId="{009FFB7E-7FD8-4552-9BFF-A9C3B39FA1E7}">
      <dgm:prSet/>
      <dgm:spPr/>
      <dgm:t>
        <a:bodyPr/>
        <a:lstStyle/>
        <a:p>
          <a:endParaRPr lang="zh-TW" altLang="en-US"/>
        </a:p>
      </dgm:t>
    </dgm:pt>
    <dgm:pt modelId="{303A5884-94E2-429C-95A7-4297047EFDC8}" type="pres">
      <dgm:prSet presAssocID="{07FDF9B5-0D6D-4F26-BA3F-6B8820F9A039}" presName="Name0" presStyleCnt="0">
        <dgm:presLayoutVars>
          <dgm:dir/>
          <dgm:animLvl val="lvl"/>
          <dgm:resizeHandles val="exact"/>
        </dgm:presLayoutVars>
      </dgm:prSet>
      <dgm:spPr/>
    </dgm:pt>
    <dgm:pt modelId="{D5DEE2DF-43A2-4923-8439-FDA2A76B1D93}" type="pres">
      <dgm:prSet presAssocID="{5C6AB8AC-A5BA-4BA3-B495-D66EEDE62CDE}" presName="parTxOnly" presStyleLbl="node1" presStyleIdx="0" presStyleCnt="4" custScaleX="91266" custScaleY="98122" custLinFactNeighborX="-137" custLinFactNeighborY="0">
        <dgm:presLayoutVars>
          <dgm:chMax val="0"/>
          <dgm:chPref val="0"/>
          <dgm:bulletEnabled val="1"/>
        </dgm:presLayoutVars>
      </dgm:prSet>
      <dgm:spPr/>
      <dgm:t>
        <a:bodyPr/>
        <a:lstStyle/>
        <a:p>
          <a:endParaRPr lang="zh-TW" altLang="en-US"/>
        </a:p>
      </dgm:t>
    </dgm:pt>
    <dgm:pt modelId="{38B2F967-75B7-49AE-8B92-7E3EDE8F78FB}" type="pres">
      <dgm:prSet presAssocID="{0CA97A39-9BC6-43E1-9BBD-992A13FD78EA}" presName="parTxOnlySpace" presStyleCnt="0"/>
      <dgm:spPr/>
    </dgm:pt>
    <dgm:pt modelId="{B641B891-2F69-45A7-B2BE-E8B0A9E006E9}" type="pres">
      <dgm:prSet presAssocID="{335CE018-606D-4220-9B4D-40DC9F61AA1C}" presName="parTxOnly" presStyleLbl="node1" presStyleIdx="1" presStyleCnt="4" custScaleX="79464">
        <dgm:presLayoutVars>
          <dgm:chMax val="0"/>
          <dgm:chPref val="0"/>
          <dgm:bulletEnabled val="1"/>
        </dgm:presLayoutVars>
      </dgm:prSet>
      <dgm:spPr/>
      <dgm:t>
        <a:bodyPr/>
        <a:lstStyle/>
        <a:p>
          <a:endParaRPr lang="zh-TW" altLang="en-US"/>
        </a:p>
      </dgm:t>
    </dgm:pt>
    <dgm:pt modelId="{00E0979A-0A3A-45B5-AF32-66D1B266A7CA}" type="pres">
      <dgm:prSet presAssocID="{32B4FFC7-4D0F-416F-BC4C-087D06CC27DC}" presName="parTxOnlySpace" presStyleCnt="0"/>
      <dgm:spPr/>
    </dgm:pt>
    <dgm:pt modelId="{75A2218D-8A39-4B89-B232-6AEDC468FF02}" type="pres">
      <dgm:prSet presAssocID="{C19DCF88-DB9E-4C06-9862-72A28F6152C4}" presName="parTxOnly" presStyleLbl="node1" presStyleIdx="2" presStyleCnt="4" custScaleX="78152">
        <dgm:presLayoutVars>
          <dgm:chMax val="0"/>
          <dgm:chPref val="0"/>
          <dgm:bulletEnabled val="1"/>
        </dgm:presLayoutVars>
      </dgm:prSet>
      <dgm:spPr/>
      <dgm:t>
        <a:bodyPr/>
        <a:lstStyle/>
        <a:p>
          <a:endParaRPr lang="zh-TW" altLang="en-US"/>
        </a:p>
      </dgm:t>
    </dgm:pt>
    <dgm:pt modelId="{0AC750B7-ABAE-441D-8B89-F3A109B619DA}" type="pres">
      <dgm:prSet presAssocID="{2A96FE3F-C107-4F6F-AEE2-05931AABDDD9}" presName="parTxOnlySpace" presStyleCnt="0"/>
      <dgm:spPr/>
    </dgm:pt>
    <dgm:pt modelId="{B616E21C-7B0F-46D5-865A-5D8160EC68FE}" type="pres">
      <dgm:prSet presAssocID="{32E44968-6177-4D83-8FAB-9D6597438172}" presName="parTxOnly" presStyleLbl="node1" presStyleIdx="3" presStyleCnt="4" custScaleX="84301">
        <dgm:presLayoutVars>
          <dgm:chMax val="0"/>
          <dgm:chPref val="0"/>
          <dgm:bulletEnabled val="1"/>
        </dgm:presLayoutVars>
      </dgm:prSet>
      <dgm:spPr/>
      <dgm:t>
        <a:bodyPr/>
        <a:lstStyle/>
        <a:p>
          <a:endParaRPr lang="zh-TW" altLang="en-US"/>
        </a:p>
      </dgm:t>
    </dgm:pt>
  </dgm:ptLst>
  <dgm:cxnLst>
    <dgm:cxn modelId="{1C77474C-509D-46FF-B0F1-3773B01EEAC2}" type="presOf" srcId="{32E44968-6177-4D83-8FAB-9D6597438172}" destId="{B616E21C-7B0F-46D5-865A-5D8160EC68FE}" srcOrd="0" destOrd="0" presId="urn:microsoft.com/office/officeart/2005/8/layout/chevron1"/>
    <dgm:cxn modelId="{850AA88B-7263-497D-A80E-8E69C69C42FB}" srcId="{07FDF9B5-0D6D-4F26-BA3F-6B8820F9A039}" destId="{335CE018-606D-4220-9B4D-40DC9F61AA1C}" srcOrd="1" destOrd="0" parTransId="{49F5F52A-6862-4400-B16D-8272B97DA57D}" sibTransId="{32B4FFC7-4D0F-416F-BC4C-087D06CC27DC}"/>
    <dgm:cxn modelId="{D2DFDFA6-1DD7-48BB-9B67-44038AFC109C}" srcId="{07FDF9B5-0D6D-4F26-BA3F-6B8820F9A039}" destId="{5C6AB8AC-A5BA-4BA3-B495-D66EEDE62CDE}" srcOrd="0" destOrd="0" parTransId="{A21BBC80-D9E5-4C62-8769-8D162E37ED4F}" sibTransId="{0CA97A39-9BC6-43E1-9BBD-992A13FD78EA}"/>
    <dgm:cxn modelId="{47EC0F53-9E5C-4497-ADCA-A4EAB710441E}" type="presOf" srcId="{C19DCF88-DB9E-4C06-9862-72A28F6152C4}" destId="{75A2218D-8A39-4B89-B232-6AEDC468FF02}" srcOrd="0" destOrd="0" presId="urn:microsoft.com/office/officeart/2005/8/layout/chevron1"/>
    <dgm:cxn modelId="{009FFB7E-7FD8-4552-9BFF-A9C3B39FA1E7}" srcId="{07FDF9B5-0D6D-4F26-BA3F-6B8820F9A039}" destId="{32E44968-6177-4D83-8FAB-9D6597438172}" srcOrd="3" destOrd="0" parTransId="{62A6F82D-D337-4DBD-BC10-3120E7435F66}" sibTransId="{62E0E58A-CD7D-4CCE-A36D-9812E609618F}"/>
    <dgm:cxn modelId="{3A572B19-C242-4D9A-BF14-F2CF314E488B}" srcId="{07FDF9B5-0D6D-4F26-BA3F-6B8820F9A039}" destId="{C19DCF88-DB9E-4C06-9862-72A28F6152C4}" srcOrd="2" destOrd="0" parTransId="{878426CE-9A94-4353-881D-9F008A3542F8}" sibTransId="{2A96FE3F-C107-4F6F-AEE2-05931AABDDD9}"/>
    <dgm:cxn modelId="{A1F915B2-5D6D-4591-BE35-B91383FE23BB}" type="presOf" srcId="{5C6AB8AC-A5BA-4BA3-B495-D66EEDE62CDE}" destId="{D5DEE2DF-43A2-4923-8439-FDA2A76B1D93}" srcOrd="0" destOrd="0" presId="urn:microsoft.com/office/officeart/2005/8/layout/chevron1"/>
    <dgm:cxn modelId="{B3A253DC-2F4C-496B-B955-8EE5A31AD0D9}" type="presOf" srcId="{07FDF9B5-0D6D-4F26-BA3F-6B8820F9A039}" destId="{303A5884-94E2-429C-95A7-4297047EFDC8}" srcOrd="0" destOrd="0" presId="urn:microsoft.com/office/officeart/2005/8/layout/chevron1"/>
    <dgm:cxn modelId="{397D27A2-23D6-479F-A244-C2D0801CA0C2}" type="presOf" srcId="{335CE018-606D-4220-9B4D-40DC9F61AA1C}" destId="{B641B891-2F69-45A7-B2BE-E8B0A9E006E9}" srcOrd="0" destOrd="0" presId="urn:microsoft.com/office/officeart/2005/8/layout/chevron1"/>
    <dgm:cxn modelId="{A123DD41-2AA7-462F-B6D3-FD71ED7566B5}" type="presParOf" srcId="{303A5884-94E2-429C-95A7-4297047EFDC8}" destId="{D5DEE2DF-43A2-4923-8439-FDA2A76B1D93}" srcOrd="0" destOrd="0" presId="urn:microsoft.com/office/officeart/2005/8/layout/chevron1"/>
    <dgm:cxn modelId="{8E8D6381-B173-405A-B5CE-A68D97F71875}" type="presParOf" srcId="{303A5884-94E2-429C-95A7-4297047EFDC8}" destId="{38B2F967-75B7-49AE-8B92-7E3EDE8F78FB}" srcOrd="1" destOrd="0" presId="urn:microsoft.com/office/officeart/2005/8/layout/chevron1"/>
    <dgm:cxn modelId="{CCBF3A01-524A-4983-82CB-CD223D6F91A8}" type="presParOf" srcId="{303A5884-94E2-429C-95A7-4297047EFDC8}" destId="{B641B891-2F69-45A7-B2BE-E8B0A9E006E9}" srcOrd="2" destOrd="0" presId="urn:microsoft.com/office/officeart/2005/8/layout/chevron1"/>
    <dgm:cxn modelId="{A1EE390A-366A-41A9-9072-913D6BE4057A}" type="presParOf" srcId="{303A5884-94E2-429C-95A7-4297047EFDC8}" destId="{00E0979A-0A3A-45B5-AF32-66D1B266A7CA}" srcOrd="3" destOrd="0" presId="urn:microsoft.com/office/officeart/2005/8/layout/chevron1"/>
    <dgm:cxn modelId="{CD1746A7-EDCB-43F0-ADC1-EC63D6EFDD48}" type="presParOf" srcId="{303A5884-94E2-429C-95A7-4297047EFDC8}" destId="{75A2218D-8A39-4B89-B232-6AEDC468FF02}" srcOrd="4" destOrd="0" presId="urn:microsoft.com/office/officeart/2005/8/layout/chevron1"/>
    <dgm:cxn modelId="{08AF72DD-4DFE-4D0B-99DD-E099BC058062}" type="presParOf" srcId="{303A5884-94E2-429C-95A7-4297047EFDC8}" destId="{0AC750B7-ABAE-441D-8B89-F3A109B619DA}" srcOrd="5" destOrd="0" presId="urn:microsoft.com/office/officeart/2005/8/layout/chevron1"/>
    <dgm:cxn modelId="{84E98227-2453-4404-A2B0-A9C7A269797E}" type="presParOf" srcId="{303A5884-94E2-429C-95A7-4297047EFDC8}" destId="{B616E21C-7B0F-46D5-865A-5D8160EC68FE}"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8DF02-A6D1-4343-BCF1-0BF296A91558}" type="datetimeFigureOut">
              <a:rPr lang="zh-TW" altLang="en-US" smtClean="0"/>
              <a:pPr/>
              <a:t>2015/9/11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73AD-9824-4CFF-8250-32854B4DA22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FBA73AD-9824-4CFF-8250-32854B4DA224}" type="slidenum">
              <a:rPr lang="zh-TW" altLang="en-US" smtClean="0"/>
              <a:pPr/>
              <a:t>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CA8F38D-0645-4D98-BE85-C50056F8ED45}" type="datetimeFigureOut">
              <a:rPr lang="zh-TW" altLang="en-US" smtClean="0"/>
              <a:pPr/>
              <a:t>2015/9/11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F98F40-363F-42EF-9268-67F939A9E5D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F38D-0645-4D98-BE85-C50056F8ED45}" type="datetimeFigureOut">
              <a:rPr lang="zh-TW" altLang="en-US" smtClean="0"/>
              <a:pPr/>
              <a:t>2015/9/11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98F40-363F-42EF-9268-67F939A9E5D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85786" y="4643446"/>
            <a:ext cx="7772400" cy="1470025"/>
          </a:xfrm>
        </p:spPr>
        <p:txBody>
          <a:bodyPr>
            <a:noAutofit/>
          </a:bodyPr>
          <a:lstStyle/>
          <a:p>
            <a:r>
              <a:rPr lang="en-US" altLang="zh-TW" sz="7000" b="1" dirty="0" smtClean="0">
                <a:latin typeface="Segoe UI Light" pitchFamily="34" charset="0"/>
              </a:rPr>
              <a:t>CCMUN II</a:t>
            </a:r>
            <a:br>
              <a:rPr lang="en-US" altLang="zh-TW" sz="7000" b="1" dirty="0" smtClean="0">
                <a:latin typeface="Segoe UI Light" pitchFamily="34" charset="0"/>
              </a:rPr>
            </a:br>
            <a:r>
              <a:rPr lang="en-US" altLang="zh-TW" sz="7000" b="1" dirty="0" smtClean="0">
                <a:latin typeface="Segoe UI Light" pitchFamily="34" charset="0"/>
              </a:rPr>
              <a:t>Rule of </a:t>
            </a:r>
            <a:r>
              <a:rPr lang="en-US" altLang="zh-TW" sz="7000" b="1" dirty="0" err="1" smtClean="0">
                <a:latin typeface="Segoe UI Light" pitchFamily="34" charset="0"/>
              </a:rPr>
              <a:t>Porcedure</a:t>
            </a:r>
            <a:r>
              <a:rPr lang="en-US" altLang="zh-TW" sz="7000" b="1" dirty="0" smtClean="0">
                <a:latin typeface="Segoe UI Light" pitchFamily="34" charset="0"/>
              </a:rPr>
              <a:t> </a:t>
            </a:r>
            <a:endParaRPr lang="zh-TW" altLang="en-US" sz="7000" b="1" dirty="0">
              <a:latin typeface="Segoe UI Light" pitchFamily="34" charset="0"/>
            </a:endParaRPr>
          </a:p>
        </p:txBody>
      </p:sp>
      <p:pic>
        <p:nvPicPr>
          <p:cNvPr id="4" name="圖片 3" descr="CCMUN - 銀河.png"/>
          <p:cNvPicPr>
            <a:picLocks noChangeAspect="1"/>
          </p:cNvPicPr>
          <p:nvPr/>
        </p:nvPicPr>
        <p:blipFill>
          <a:blip r:embed="rId2" cstate="print"/>
          <a:stretch>
            <a:fillRect/>
          </a:stretch>
        </p:blipFill>
        <p:spPr>
          <a:xfrm>
            <a:off x="2500298" y="285728"/>
            <a:ext cx="4261532" cy="4071941"/>
          </a:xfrm>
          <a:prstGeom prst="rect">
            <a:avLst/>
          </a:prstGeom>
        </p:spPr>
      </p:pic>
      <p:sp>
        <p:nvSpPr>
          <p:cNvPr id="6" name="頁尾版面配置區 7"/>
          <p:cNvSpPr>
            <a:spLocks noGrp="1"/>
          </p:cNvSpPr>
          <p:nvPr>
            <p:ph type="ftr" sz="quarter" idx="11"/>
          </p:nvPr>
        </p:nvSpPr>
        <p:spPr>
          <a:xfrm>
            <a:off x="609600" y="635635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IMG_0422.JPG"/>
          <p:cNvPicPr>
            <a:picLocks noChangeAspect="1"/>
          </p:cNvPicPr>
          <p:nvPr/>
        </p:nvPicPr>
        <p:blipFill>
          <a:blip r:embed="rId2"/>
          <a:stretch>
            <a:fillRect/>
          </a:stretch>
        </p:blipFill>
        <p:spPr>
          <a:xfrm>
            <a:off x="1357290" y="2552687"/>
            <a:ext cx="6457969" cy="4305313"/>
          </a:xfrm>
          <a:prstGeom prst="rect">
            <a:avLst/>
          </a:prstGeom>
        </p:spPr>
      </p:pic>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內容版面配置區 4"/>
          <p:cNvSpPr txBox="1">
            <a:spLocks/>
          </p:cNvSpPr>
          <p:nvPr/>
        </p:nvSpPr>
        <p:spPr>
          <a:xfrm>
            <a:off x="785786" y="285728"/>
            <a:ext cx="7492752" cy="5454352"/>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Batang" panose="02030600000101010101" pitchFamily="18" charset="-127"/>
                <a:cs typeface="+mn-cs"/>
              </a:rPr>
              <a:t>Countries should gather and discuss  the  details of the draft resolution in order to make the most comprehensive and detailed resolution. </a:t>
            </a:r>
            <a:endParaRPr kumimoji="0" lang="zh-TW" altLang="en-US"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Batang" panose="02030600000101010101" pitchFamily="18" charset="-127"/>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chemeClr val="tx1"/>
              </a:solidFill>
              <a:effectLst/>
              <a:uLnTx/>
              <a:uFillTx/>
              <a:latin typeface="Batang" panose="02030600000101010101" pitchFamily="18" charset="-127"/>
              <a:ea typeface="Batang" panose="02030600000101010101" pitchFamily="18" charset="-127"/>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24"/>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內容版面配置區 4"/>
          <p:cNvSpPr txBox="1">
            <a:spLocks/>
          </p:cNvSpPr>
          <p:nvPr/>
        </p:nvSpPr>
        <p:spPr>
          <a:xfrm>
            <a:off x="607640" y="1258416"/>
            <a:ext cx="7924800" cy="4114800"/>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0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After your country bloc finishes the draft resolution, print it out and show it to your </a:t>
            </a:r>
            <a:r>
              <a:rPr kumimoji="0" lang="en-US" altLang="zh-TW" sz="4000" b="1"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chair who will check the format</a:t>
            </a:r>
            <a:r>
              <a:rPr kumimoji="0" lang="en-US" altLang="zh-TW" sz="40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 and then bring it to the </a:t>
            </a:r>
            <a:r>
              <a:rPr kumimoji="0" lang="en-US" altLang="zh-TW" sz="4000" b="1"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approval panel for it to be approved and stamped</a:t>
            </a:r>
            <a:r>
              <a:rPr kumimoji="0" lang="en-US" altLang="zh-TW" sz="40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 then hand it back to the chair to have it printed out.</a:t>
            </a:r>
            <a:endParaRPr kumimoji="0" lang="zh-TW" altLang="en-US" sz="40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6492875"/>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橢圓形圖說文字 4"/>
          <p:cNvSpPr/>
          <p:nvPr/>
        </p:nvSpPr>
        <p:spPr>
          <a:xfrm>
            <a:off x="500034" y="285728"/>
            <a:ext cx="7416824" cy="1584176"/>
          </a:xfrm>
          <a:prstGeom prst="wedgeEllipseCallout">
            <a:avLst>
              <a:gd name="adj1" fmla="val -50136"/>
              <a:gd name="adj2" fmla="val -68836"/>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214414" y="571480"/>
            <a:ext cx="7308304" cy="1477328"/>
          </a:xfrm>
          <a:prstGeom prst="rect">
            <a:avLst/>
          </a:prstGeom>
          <a:noFill/>
        </p:spPr>
        <p:txBody>
          <a:bodyPr wrap="square" rtlCol="0">
            <a:spAutoFit/>
          </a:bodyPr>
          <a:lstStyle/>
          <a:p>
            <a:r>
              <a:rPr lang="en-US" altLang="zh-TW" sz="3000" dirty="0" smtClean="0">
                <a:solidFill>
                  <a:schemeClr val="accent3">
                    <a:lumMod val="75000"/>
                  </a:schemeClr>
                </a:solidFill>
                <a:latin typeface="Tempus Sans ITC" panose="04020404030D07020202" pitchFamily="82" charset="0"/>
              </a:rPr>
              <a:t>“Lobbying time has elapsed, delegates </a:t>
            </a:r>
          </a:p>
          <a:p>
            <a:r>
              <a:rPr lang="en-US" altLang="zh-TW" sz="3000" dirty="0" smtClean="0">
                <a:solidFill>
                  <a:schemeClr val="accent3">
                    <a:lumMod val="75000"/>
                  </a:schemeClr>
                </a:solidFill>
                <a:latin typeface="Tempus Sans ITC" panose="04020404030D07020202" pitchFamily="82" charset="0"/>
              </a:rPr>
              <a:t>please return to your seats.”</a:t>
            </a:r>
            <a:endParaRPr lang="zh-TW" altLang="en-US" sz="3000" dirty="0" smtClean="0">
              <a:solidFill>
                <a:schemeClr val="accent3">
                  <a:lumMod val="75000"/>
                </a:schemeClr>
              </a:solidFill>
              <a:latin typeface="Tempus Sans ITC" panose="04020404030D07020202" pitchFamily="82" charset="0"/>
            </a:endParaRPr>
          </a:p>
          <a:p>
            <a:endParaRPr lang="zh-TW" altLang="en-US" sz="3000" dirty="0">
              <a:solidFill>
                <a:schemeClr val="accent3">
                  <a:lumMod val="75000"/>
                </a:schemeClr>
              </a:solidFill>
              <a:latin typeface="Tempus Sans ITC" panose="04020404030D07020202" pitchFamily="82" charset="0"/>
            </a:endParaRPr>
          </a:p>
        </p:txBody>
      </p:sp>
      <p:sp>
        <p:nvSpPr>
          <p:cNvPr id="8" name="內容版面配置區 4"/>
          <p:cNvSpPr txBox="1">
            <a:spLocks/>
          </p:cNvSpPr>
          <p:nvPr/>
        </p:nvSpPr>
        <p:spPr>
          <a:xfrm>
            <a:off x="539552" y="2554560"/>
            <a:ext cx="4968552" cy="41148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8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By this time, your draft resolutions must be done, approved, sent  to the and printed out. The draft resolutions will now be distributed.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28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pic>
        <p:nvPicPr>
          <p:cNvPr id="9" name="圖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04048" y="2420888"/>
            <a:ext cx="3952704" cy="2952328"/>
          </a:xfrm>
          <a:prstGeom prst="rect">
            <a:avLst/>
          </a:prstGeom>
          <a:effectLst>
            <a:softEdge rad="127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b="1" dirty="0" smtClean="0">
                <a:latin typeface="Segoe UI Light" pitchFamily="34" charset="0"/>
              </a:rPr>
              <a:t>DEBATE TIME~</a:t>
            </a:r>
            <a:endParaRPr lang="zh-TW" altLang="en-US" sz="54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pic>
        <p:nvPicPr>
          <p:cNvPr id="5" name="圖片 4" descr="4622307_orig.jpg"/>
          <p:cNvPicPr>
            <a:picLocks noChangeAspect="1"/>
          </p:cNvPicPr>
          <p:nvPr/>
        </p:nvPicPr>
        <p:blipFill>
          <a:blip r:embed="rId3"/>
          <a:stretch>
            <a:fillRect/>
          </a:stretch>
        </p:blipFill>
        <p:spPr>
          <a:xfrm>
            <a:off x="1571604" y="1643050"/>
            <a:ext cx="6412960" cy="43481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內容版面配置區 4"/>
          <p:cNvSpPr txBox="1">
            <a:spLocks/>
          </p:cNvSpPr>
          <p:nvPr/>
        </p:nvSpPr>
        <p:spPr>
          <a:xfrm>
            <a:off x="214282" y="571480"/>
            <a:ext cx="7924800" cy="2016224"/>
          </a:xfrm>
          <a:prstGeom prst="rect">
            <a:avLst/>
          </a:prstGeom>
        </p:spPr>
        <p:txBody>
          <a:bodyP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The chair will call on the main submitter of the draft resolution to read out the clauses and make a persuasive speech.</a:t>
            </a:r>
            <a:endParaRPr kumimoji="0" lang="zh-TW" altLang="en-US" sz="36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pic>
        <p:nvPicPr>
          <p:cNvPr id="7" name="圖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72208" y="2616553"/>
            <a:ext cx="5364088" cy="3620759"/>
          </a:xfrm>
          <a:prstGeom prst="rect">
            <a:avLst/>
          </a:prstGeom>
          <a:effectLst>
            <a:softEdge rad="63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b="1" u="sng" dirty="0" smtClean="0">
                <a:latin typeface="Segoe UI Light" pitchFamily="34" charset="0"/>
              </a:rPr>
              <a:t>Persuasive speech?</a:t>
            </a:r>
            <a:endParaRPr lang="zh-TW" altLang="en-US" sz="5400" b="1" u="sng"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7" name="內容版面配置區 4"/>
          <p:cNvSpPr txBox="1">
            <a:spLocks/>
          </p:cNvSpPr>
          <p:nvPr/>
        </p:nvSpPr>
        <p:spPr>
          <a:xfrm>
            <a:off x="785786" y="2571744"/>
            <a:ext cx="7924800" cy="319695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0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The meaning of a persuasive speech is to convince all delegates in the house to agree to your stance.</a:t>
            </a:r>
            <a:endParaRPr kumimoji="0" lang="zh-TW" altLang="en-US" sz="40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empus Sans ITC" panose="04020404030D07020202" pitchFamily="82" charset="0"/>
                <a:ea typeface="Batang" panose="02030600000101010101" pitchFamily="18" charset="-127"/>
              </a:rPr>
              <a:t>After persuasive speech…</a:t>
            </a:r>
            <a:endParaRPr lang="zh-TW" altLang="en-US" dirty="0"/>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內容版面配置區 4"/>
          <p:cNvSpPr txBox="1">
            <a:spLocks/>
          </p:cNvSpPr>
          <p:nvPr/>
        </p:nvSpPr>
        <p:spPr>
          <a:xfrm>
            <a:off x="1977752" y="1268760"/>
            <a:ext cx="5042520" cy="820688"/>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rgbClr val="FF0000"/>
                </a:solidFill>
                <a:effectLst/>
                <a:uLnTx/>
                <a:uFillTx/>
                <a:latin typeface="Tempus Sans ITC" panose="04020404030D07020202" pitchFamily="82" charset="0"/>
                <a:ea typeface="+mn-ea"/>
                <a:cs typeface="+mn-cs"/>
              </a:rPr>
              <a:t>Points of information!!!!</a:t>
            </a:r>
            <a:endParaRPr kumimoji="0" lang="zh-TW" altLang="en-US" sz="3600" b="0" i="0" u="none" strike="noStrike" kern="1200" cap="none" spc="0" normalizeH="0" baseline="0" noProof="0" dirty="0">
              <a:ln>
                <a:noFill/>
              </a:ln>
              <a:solidFill>
                <a:srgbClr val="FF0000"/>
              </a:solidFill>
              <a:effectLst/>
              <a:uLnTx/>
              <a:uFillTx/>
              <a:latin typeface="Tempus Sans ITC" panose="04020404030D07020202" pitchFamily="82" charset="0"/>
              <a:ea typeface="+mn-ea"/>
              <a:cs typeface="+mn-cs"/>
            </a:endParaRPr>
          </a:p>
        </p:txBody>
      </p:sp>
      <p:sp>
        <p:nvSpPr>
          <p:cNvPr id="7" name="文字方塊 6"/>
          <p:cNvSpPr txBox="1"/>
          <p:nvPr/>
        </p:nvSpPr>
        <p:spPr>
          <a:xfrm>
            <a:off x="958348" y="1905794"/>
            <a:ext cx="7358068" cy="4401205"/>
          </a:xfrm>
          <a:prstGeom prst="rect">
            <a:avLst/>
          </a:prstGeom>
          <a:noFill/>
        </p:spPr>
        <p:txBody>
          <a:bodyPr wrap="square" rtlCol="0">
            <a:spAutoFit/>
          </a:bodyPr>
          <a:lstStyle/>
          <a:p>
            <a:pPr algn="ctr"/>
            <a:r>
              <a:rPr lang="en-US" altLang="zh-TW" sz="2800" dirty="0" smtClean="0">
                <a:latin typeface="Tempus Sans ITC" panose="04020404030D07020202" pitchFamily="82" charset="0"/>
              </a:rPr>
              <a:t>Points of Information are entertained only with the speaking delegate’s permission. If the delegate has opened himself/herself to POIs, feel free to raise your placard to be recognized, after the chair recognizes you, feel free to ask any question you have regarding the DR. It is important to remember that POIs must be in </a:t>
            </a:r>
            <a:r>
              <a:rPr lang="en-US" altLang="zh-TW" sz="2800" dirty="0" smtClean="0">
                <a:solidFill>
                  <a:srgbClr val="00B0F0"/>
                </a:solidFill>
                <a:latin typeface="Tempus Sans ITC" panose="04020404030D07020202" pitchFamily="82" charset="0"/>
              </a:rPr>
              <a:t>question form </a:t>
            </a:r>
            <a:r>
              <a:rPr lang="en-US" altLang="zh-TW" sz="2800" dirty="0" smtClean="0">
                <a:latin typeface="Tempus Sans ITC" panose="04020404030D07020202" pitchFamily="82" charset="0"/>
              </a:rPr>
              <a:t>and you can only ask </a:t>
            </a:r>
            <a:r>
              <a:rPr lang="en-US" altLang="zh-TW" sz="2800" dirty="0" smtClean="0">
                <a:solidFill>
                  <a:srgbClr val="00B0F0"/>
                </a:solidFill>
                <a:latin typeface="Tempus Sans ITC" panose="04020404030D07020202" pitchFamily="82" charset="0"/>
              </a:rPr>
              <a:t>one at a time</a:t>
            </a:r>
            <a:r>
              <a:rPr lang="en-US" altLang="zh-TW" sz="2800" dirty="0" smtClean="0">
                <a:latin typeface="Tempus Sans ITC" panose="04020404030D07020202" pitchFamily="82" charset="0"/>
              </a:rPr>
              <a:t>, unless the chair grants you a follow-up (max one follow-up).</a:t>
            </a:r>
            <a:endParaRPr lang="zh-TW" altLang="en-US" sz="2800" dirty="0">
              <a:latin typeface="Tempus Sans ITC" panose="04020404030D07020202"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雲朵形圖說文字 4"/>
          <p:cNvSpPr/>
          <p:nvPr/>
        </p:nvSpPr>
        <p:spPr>
          <a:xfrm>
            <a:off x="1691680" y="1185714"/>
            <a:ext cx="5688632" cy="4392488"/>
          </a:xfrm>
          <a:prstGeom prst="cloudCallout">
            <a:avLst>
              <a:gd name="adj1" fmla="val -56942"/>
              <a:gd name="adj2" fmla="val -44906"/>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2915816" y="1617762"/>
            <a:ext cx="3816424" cy="3539430"/>
          </a:xfrm>
          <a:prstGeom prst="rect">
            <a:avLst/>
          </a:prstGeom>
          <a:noFill/>
        </p:spPr>
        <p:txBody>
          <a:bodyPr wrap="square" rtlCol="0">
            <a:spAutoFit/>
          </a:bodyPr>
          <a:lstStyle/>
          <a:p>
            <a:r>
              <a:rPr lang="en-US" altLang="zh-TW" sz="3200" dirty="0" smtClean="0">
                <a:solidFill>
                  <a:schemeClr val="accent3">
                    <a:lumMod val="75000"/>
                  </a:schemeClr>
                </a:solidFill>
                <a:latin typeface="Tempus Sans ITC" panose="04020404030D07020202" pitchFamily="82" charset="0"/>
              </a:rPr>
              <a:t>I really want to vote for this resolution, but I think there is something that my country is not in favor of. What should I do???</a:t>
            </a:r>
            <a:endParaRPr lang="zh-TW" altLang="en-US" sz="3200" dirty="0">
              <a:solidFill>
                <a:schemeClr val="accent3">
                  <a:lumMod val="75000"/>
                </a:schemeClr>
              </a:solidFill>
              <a:latin typeface="Tempus Sans ITC" panose="04020404030D07020202"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7" name="內容版面配置區 4"/>
          <p:cNvSpPr txBox="1">
            <a:spLocks/>
          </p:cNvSpPr>
          <p:nvPr/>
        </p:nvSpPr>
        <p:spPr>
          <a:xfrm>
            <a:off x="609600" y="1816224"/>
            <a:ext cx="7924800" cy="3052936"/>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8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You can slightly amend this draft resolution by submitting an amendment to the chair </a:t>
            </a:r>
            <a:r>
              <a:rPr kumimoji="0" lang="en-US" altLang="zh-TW" sz="48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sym typeface="Wingdings" panose="05000000000000000000" pitchFamily="2" charset="2"/>
              </a:rPr>
              <a:t></a:t>
            </a:r>
            <a:endParaRPr kumimoji="0" lang="zh-TW" altLang="en-US" sz="48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488054_721350041297069_2575232570633233711_n.jpg"/>
          <p:cNvPicPr>
            <a:picLocks noChangeAspect="1"/>
          </p:cNvPicPr>
          <p:nvPr/>
        </p:nvPicPr>
        <p:blipFill>
          <a:blip r:embed="rId2"/>
          <a:stretch>
            <a:fillRect/>
          </a:stretch>
        </p:blipFill>
        <p:spPr>
          <a:xfrm>
            <a:off x="1214414" y="2245582"/>
            <a:ext cx="6929454" cy="4612418"/>
          </a:xfrm>
          <a:prstGeom prst="rect">
            <a:avLst/>
          </a:prstGeom>
        </p:spPr>
      </p:pic>
      <p:sp>
        <p:nvSpPr>
          <p:cNvPr id="2" name="標題 1"/>
          <p:cNvSpPr>
            <a:spLocks noGrp="1"/>
          </p:cNvSpPr>
          <p:nvPr>
            <p:ph type="title"/>
          </p:nvPr>
        </p:nvSpPr>
        <p:spPr>
          <a:xfrm>
            <a:off x="285720" y="285728"/>
            <a:ext cx="8229600" cy="1143000"/>
          </a:xfrm>
        </p:spPr>
        <p:txBody>
          <a:bodyPr>
            <a:normAutofit/>
          </a:bodyPr>
          <a:lstStyle/>
          <a:p>
            <a:r>
              <a:rPr lang="en-US" altLang="zh-TW" sz="5000" b="1" u="sng" dirty="0" smtClean="0">
                <a:latin typeface="Segoe UI Light" pitchFamily="34" charset="0"/>
              </a:rPr>
              <a:t>VOTE FOR AMENDMENTS</a:t>
            </a:r>
            <a:endParaRPr lang="zh-TW" altLang="en-US" sz="5000" b="1" u="sng"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內容版面配置區 4"/>
          <p:cNvSpPr txBox="1">
            <a:spLocks/>
          </p:cNvSpPr>
          <p:nvPr/>
        </p:nvSpPr>
        <p:spPr>
          <a:xfrm>
            <a:off x="571472" y="1643050"/>
            <a:ext cx="7924800" cy="4114800"/>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Delegates are reminded that there are no abstentions when voting for amendments. </a:t>
            </a:r>
            <a:endParaRPr kumimoji="0" lang="zh-TW" altLang="en-US" sz="36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357166"/>
            <a:ext cx="8229600" cy="1143000"/>
          </a:xfrm>
        </p:spPr>
        <p:txBody>
          <a:bodyPr>
            <a:noAutofit/>
          </a:bodyPr>
          <a:lstStyle/>
          <a:p>
            <a:r>
              <a:rPr lang="en-US" altLang="zh-TW" sz="8000" b="1" dirty="0">
                <a:latin typeface="Segoe UI Light" pitchFamily="34" charset="0"/>
              </a:rPr>
              <a:t>S</a:t>
            </a:r>
            <a:r>
              <a:rPr lang="en-US" altLang="zh-TW" sz="8000" b="1" dirty="0" smtClean="0">
                <a:latin typeface="Segoe UI Light" pitchFamily="34" charset="0"/>
              </a:rPr>
              <a:t>tructure</a:t>
            </a:r>
            <a:endParaRPr lang="zh-TW" altLang="en-US" sz="80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sp>
        <p:nvSpPr>
          <p:cNvPr id="7" name="向右箭號 6"/>
          <p:cNvSpPr/>
          <p:nvPr/>
        </p:nvSpPr>
        <p:spPr>
          <a:xfrm>
            <a:off x="853903" y="1722512"/>
            <a:ext cx="7436194" cy="341297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群組 8"/>
          <p:cNvGrpSpPr/>
          <p:nvPr/>
        </p:nvGrpSpPr>
        <p:grpSpPr>
          <a:xfrm>
            <a:off x="500034" y="2714620"/>
            <a:ext cx="1931599" cy="1339552"/>
            <a:chOff x="0" y="1036711"/>
            <a:chExt cx="1931599" cy="1339552"/>
          </a:xfrm>
        </p:grpSpPr>
        <p:sp>
          <p:nvSpPr>
            <p:cNvPr id="10" name="圓角矩形 9"/>
            <p:cNvSpPr/>
            <p:nvPr/>
          </p:nvSpPr>
          <p:spPr>
            <a:xfrm>
              <a:off x="0" y="1036711"/>
              <a:ext cx="1931599" cy="13395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圓角矩形 4"/>
            <p:cNvSpPr/>
            <p:nvPr/>
          </p:nvSpPr>
          <p:spPr>
            <a:xfrm>
              <a:off x="65392" y="1102103"/>
              <a:ext cx="1800815" cy="1208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Tempus Sans ITC" panose="04020404030D07020202" pitchFamily="82" charset="0"/>
                </a:rPr>
                <a:t>Roll Call+</a:t>
              </a:r>
            </a:p>
            <a:p>
              <a:pPr lvl="0" algn="ctr" defTabSz="1066800">
                <a:lnSpc>
                  <a:spcPct val="90000"/>
                </a:lnSpc>
                <a:spcBef>
                  <a:spcPct val="0"/>
                </a:spcBef>
                <a:spcAft>
                  <a:spcPct val="35000"/>
                </a:spcAft>
              </a:pPr>
              <a:r>
                <a:rPr lang="en-US" altLang="zh-TW" sz="2400" kern="1200" dirty="0" smtClean="0">
                  <a:latin typeface="Tempus Sans ITC" panose="04020404030D07020202" pitchFamily="82" charset="0"/>
                </a:rPr>
                <a:t>Opening Speech</a:t>
              </a:r>
              <a:endParaRPr lang="zh-TW" altLang="en-US" sz="2400" kern="1200" dirty="0">
                <a:latin typeface="Tempus Sans ITC" panose="04020404030D07020202" pitchFamily="82" charset="0"/>
              </a:endParaRPr>
            </a:p>
          </p:txBody>
        </p:sp>
      </p:grpSp>
      <p:grpSp>
        <p:nvGrpSpPr>
          <p:cNvPr id="12" name="群組 11"/>
          <p:cNvGrpSpPr/>
          <p:nvPr/>
        </p:nvGrpSpPr>
        <p:grpSpPr>
          <a:xfrm>
            <a:off x="2571736" y="2714620"/>
            <a:ext cx="1953149" cy="1365190"/>
            <a:chOff x="2160240" y="1023892"/>
            <a:chExt cx="1953149" cy="1365190"/>
          </a:xfrm>
        </p:grpSpPr>
        <p:sp>
          <p:nvSpPr>
            <p:cNvPr id="13" name="圓角矩形 12"/>
            <p:cNvSpPr/>
            <p:nvPr/>
          </p:nvSpPr>
          <p:spPr>
            <a:xfrm>
              <a:off x="2160240" y="1023892"/>
              <a:ext cx="1953149" cy="13651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圓角矩形 4"/>
            <p:cNvSpPr/>
            <p:nvPr/>
          </p:nvSpPr>
          <p:spPr>
            <a:xfrm>
              <a:off x="2226883" y="1090535"/>
              <a:ext cx="1819863" cy="123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Tempus Sans ITC" panose="04020404030D07020202" pitchFamily="82" charset="0"/>
                </a:rPr>
                <a:t>Lobbying</a:t>
              </a:r>
              <a:endParaRPr lang="zh-TW" altLang="en-US" sz="2800" kern="1200" dirty="0">
                <a:latin typeface="Tempus Sans ITC" panose="04020404030D07020202" pitchFamily="82" charset="0"/>
              </a:endParaRPr>
            </a:p>
          </p:txBody>
        </p:sp>
      </p:grpSp>
      <p:grpSp>
        <p:nvGrpSpPr>
          <p:cNvPr id="15" name="群組 14"/>
          <p:cNvGrpSpPr/>
          <p:nvPr/>
        </p:nvGrpSpPr>
        <p:grpSpPr>
          <a:xfrm>
            <a:off x="4643438" y="2714620"/>
            <a:ext cx="1953149" cy="1365190"/>
            <a:chOff x="4311548" y="1023892"/>
            <a:chExt cx="1953149" cy="1365190"/>
          </a:xfrm>
        </p:grpSpPr>
        <p:sp>
          <p:nvSpPr>
            <p:cNvPr id="16" name="圓角矩形 15"/>
            <p:cNvSpPr/>
            <p:nvPr/>
          </p:nvSpPr>
          <p:spPr>
            <a:xfrm>
              <a:off x="4311548" y="1023892"/>
              <a:ext cx="1953149" cy="13651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圓角矩形 4"/>
            <p:cNvSpPr/>
            <p:nvPr/>
          </p:nvSpPr>
          <p:spPr>
            <a:xfrm>
              <a:off x="4378191" y="1090535"/>
              <a:ext cx="1819863" cy="123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Tempus Sans ITC" panose="04020404030D07020202" pitchFamily="82" charset="0"/>
                </a:rPr>
                <a:t>Debating</a:t>
              </a:r>
              <a:endParaRPr lang="zh-TW" altLang="en-US" sz="2800" kern="1200" dirty="0">
                <a:latin typeface="Tempus Sans ITC" panose="04020404030D07020202" pitchFamily="82" charset="0"/>
              </a:endParaRPr>
            </a:p>
          </p:txBody>
        </p:sp>
      </p:grpSp>
      <p:grpSp>
        <p:nvGrpSpPr>
          <p:cNvPr id="18" name="群組 17"/>
          <p:cNvGrpSpPr/>
          <p:nvPr/>
        </p:nvGrpSpPr>
        <p:grpSpPr>
          <a:xfrm>
            <a:off x="6715140" y="2714620"/>
            <a:ext cx="2009581" cy="1365190"/>
            <a:chOff x="6487362" y="1023892"/>
            <a:chExt cx="2009581" cy="1365190"/>
          </a:xfrm>
        </p:grpSpPr>
        <p:sp>
          <p:nvSpPr>
            <p:cNvPr id="19" name="圓角矩形 18"/>
            <p:cNvSpPr/>
            <p:nvPr/>
          </p:nvSpPr>
          <p:spPr>
            <a:xfrm>
              <a:off x="6487362" y="1023892"/>
              <a:ext cx="2009581" cy="13651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圓角矩形 4"/>
            <p:cNvSpPr/>
            <p:nvPr/>
          </p:nvSpPr>
          <p:spPr>
            <a:xfrm>
              <a:off x="6554005" y="1090535"/>
              <a:ext cx="1876295" cy="123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Tempus Sans ITC" panose="04020404030D07020202" pitchFamily="82" charset="0"/>
                </a:rPr>
                <a:t>Voting</a:t>
              </a:r>
              <a:endParaRPr lang="zh-TW" altLang="en-US" sz="2800" kern="1200" dirty="0">
                <a:latin typeface="Tempus Sans ITC" panose="04020404030D07020202" pitchFamily="82" charset="0"/>
              </a:endParaRPr>
            </a:p>
          </p:txBody>
        </p:sp>
      </p:grpSp>
      <p:sp>
        <p:nvSpPr>
          <p:cNvPr id="21" name="頁尾版面配置區 7"/>
          <p:cNvSpPr>
            <a:spLocks noGrp="1"/>
          </p:cNvSpPr>
          <p:nvPr>
            <p:ph type="ftr" sz="quarter" idx="11"/>
          </p:nvPr>
        </p:nvSpPr>
        <p:spPr>
          <a:xfrm>
            <a:off x="609600" y="635635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601636_620983237918142_1726748283_n.jpg"/>
          <p:cNvPicPr>
            <a:picLocks noChangeAspect="1"/>
          </p:cNvPicPr>
          <p:nvPr/>
        </p:nvPicPr>
        <p:blipFill>
          <a:blip r:embed="rId2"/>
          <a:stretch>
            <a:fillRect/>
          </a:stretch>
        </p:blipFill>
        <p:spPr>
          <a:xfrm>
            <a:off x="1214414" y="2000240"/>
            <a:ext cx="6858016" cy="4557723"/>
          </a:xfrm>
          <a:prstGeom prst="rect">
            <a:avLst/>
          </a:prstGeom>
        </p:spPr>
      </p:pic>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sp>
        <p:nvSpPr>
          <p:cNvPr id="4"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5" name="標題 1"/>
          <p:cNvSpPr>
            <a:spLocks noGrp="1"/>
          </p:cNvSpPr>
          <p:nvPr>
            <p:ph type="title"/>
          </p:nvPr>
        </p:nvSpPr>
        <p:spPr>
          <a:xfrm>
            <a:off x="-500098" y="0"/>
            <a:ext cx="9144000" cy="1143000"/>
          </a:xfrm>
        </p:spPr>
        <p:txBody>
          <a:bodyPr>
            <a:normAutofit/>
          </a:bodyPr>
          <a:lstStyle/>
          <a:p>
            <a:r>
              <a:rPr lang="en-US" altLang="zh-TW" b="1" dirty="0" smtClean="0">
                <a:latin typeface="Segoe UI Light" pitchFamily="34" charset="0"/>
              </a:rPr>
              <a:t>Voting for the Draft Resolution!!</a:t>
            </a:r>
            <a:endParaRPr lang="zh-TW" altLang="en-US" b="1" dirty="0">
              <a:latin typeface="Segoe UI Light" pitchFamily="34" charset="0"/>
            </a:endParaRPr>
          </a:p>
        </p:txBody>
      </p:sp>
      <p:sp>
        <p:nvSpPr>
          <p:cNvPr id="7" name="內容版面配置區 4"/>
          <p:cNvSpPr txBox="1">
            <a:spLocks/>
          </p:cNvSpPr>
          <p:nvPr/>
        </p:nvSpPr>
        <p:spPr>
          <a:xfrm>
            <a:off x="751656" y="1052736"/>
            <a:ext cx="7924800" cy="41148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2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“You can either vote </a:t>
            </a:r>
            <a:r>
              <a:rPr kumimoji="0" lang="en-US" altLang="zh-TW" sz="3200" b="0" i="0" u="none" strike="noStrike" kern="1200" cap="none" spc="0" normalizeH="0" baseline="0" noProof="0" smtClean="0">
                <a:ln>
                  <a:noFill/>
                </a:ln>
                <a:solidFill>
                  <a:srgbClr val="00B0F0"/>
                </a:solidFill>
                <a:effectLst/>
                <a:uLnTx/>
                <a:uFillTx/>
                <a:latin typeface="Tempus Sans ITC" panose="04020404030D07020202" pitchFamily="82" charset="0"/>
                <a:ea typeface="+mn-ea"/>
                <a:cs typeface="+mn-cs"/>
              </a:rPr>
              <a:t>FOR</a:t>
            </a:r>
            <a:r>
              <a:rPr kumimoji="0" lang="en-US" altLang="zh-TW" sz="32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 </a:t>
            </a:r>
            <a:r>
              <a:rPr kumimoji="0" lang="en-US" altLang="zh-TW" sz="3200" b="0" i="0" u="none" strike="noStrike" kern="1200" cap="none" spc="0" normalizeH="0" baseline="0" noProof="0" smtClean="0">
                <a:ln>
                  <a:noFill/>
                </a:ln>
                <a:solidFill>
                  <a:srgbClr val="00B0F0"/>
                </a:solidFill>
                <a:effectLst/>
                <a:uLnTx/>
                <a:uFillTx/>
                <a:latin typeface="Tempus Sans ITC" panose="04020404030D07020202" pitchFamily="82" charset="0"/>
                <a:ea typeface="+mn-ea"/>
                <a:cs typeface="+mn-cs"/>
              </a:rPr>
              <a:t>AGAINST</a:t>
            </a:r>
            <a:r>
              <a:rPr kumimoji="0" lang="zh-TW" altLang="en-US" sz="32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 </a:t>
            </a:r>
            <a:r>
              <a:rPr kumimoji="0" lang="en-US" altLang="zh-TW" sz="32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or </a:t>
            </a:r>
            <a:r>
              <a:rPr kumimoji="0" lang="en-US" altLang="zh-TW" sz="3200" b="0" i="0" u="none" strike="noStrike" kern="1200" cap="none" spc="0" normalizeH="0" baseline="0" noProof="0" smtClean="0">
                <a:ln>
                  <a:noFill/>
                </a:ln>
                <a:solidFill>
                  <a:srgbClr val="00B0F0"/>
                </a:solidFill>
                <a:effectLst/>
                <a:uLnTx/>
                <a:uFillTx/>
                <a:latin typeface="Tempus Sans ITC" panose="04020404030D07020202" pitchFamily="82" charset="0"/>
                <a:ea typeface="+mn-ea"/>
                <a:cs typeface="+mn-cs"/>
              </a:rPr>
              <a:t>ABSTAIN</a:t>
            </a:r>
            <a:r>
              <a:rPr kumimoji="0" lang="en-US" altLang="zh-TW" sz="32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a:t>
            </a:r>
            <a:endParaRPr kumimoji="0" lang="zh-TW" altLang="en-US" sz="32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4290"/>
            <a:ext cx="8229600" cy="1143000"/>
          </a:xfrm>
        </p:spPr>
        <p:txBody>
          <a:bodyPr>
            <a:noAutofit/>
          </a:bodyPr>
          <a:lstStyle/>
          <a:p>
            <a:r>
              <a:rPr lang="en-US" altLang="zh-TW" sz="5000" b="1" dirty="0" smtClean="0">
                <a:latin typeface="Segoe UI Light" pitchFamily="34" charset="0"/>
              </a:rPr>
              <a:t>When The conference starts…</a:t>
            </a:r>
            <a:endParaRPr lang="zh-TW" altLang="en-US" sz="50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pic>
        <p:nvPicPr>
          <p:cNvPr id="4" name="圖片 3" descr="126109817_13920195070621n.jpg"/>
          <p:cNvPicPr>
            <a:picLocks noChangeAspect="1"/>
          </p:cNvPicPr>
          <p:nvPr/>
        </p:nvPicPr>
        <p:blipFill>
          <a:blip r:embed="rId3"/>
          <a:stretch>
            <a:fillRect/>
          </a:stretch>
        </p:blipFill>
        <p:spPr>
          <a:xfrm>
            <a:off x="-357222" y="4502074"/>
            <a:ext cx="3464597" cy="2355926"/>
          </a:xfrm>
          <a:prstGeom prst="rect">
            <a:avLst/>
          </a:prstGeom>
        </p:spPr>
      </p:pic>
      <p:sp>
        <p:nvSpPr>
          <p:cNvPr id="7" name="雲朵形圖說文字 6"/>
          <p:cNvSpPr/>
          <p:nvPr/>
        </p:nvSpPr>
        <p:spPr>
          <a:xfrm rot="856024">
            <a:off x="2144897" y="1243786"/>
            <a:ext cx="6572296" cy="4286280"/>
          </a:xfrm>
          <a:prstGeom prst="cloudCallout">
            <a:avLst>
              <a:gd name="adj1" fmla="val -33356"/>
              <a:gd name="adj2" fmla="val 6668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357554" y="2000240"/>
            <a:ext cx="4286280" cy="3477875"/>
          </a:xfrm>
          <a:prstGeom prst="rect">
            <a:avLst/>
          </a:prstGeom>
          <a:noFill/>
        </p:spPr>
        <p:txBody>
          <a:bodyPr wrap="square" rtlCol="0">
            <a:spAutoFit/>
          </a:bodyPr>
          <a:lstStyle/>
          <a:p>
            <a:r>
              <a:rPr lang="en-US" altLang="zh-TW" sz="4400" b="1" dirty="0" smtClean="0">
                <a:solidFill>
                  <a:schemeClr val="accent3">
                    <a:lumMod val="75000"/>
                  </a:schemeClr>
                </a:solidFill>
                <a:latin typeface="Tempus Sans ITC" panose="04020404030D07020202" pitchFamily="82" charset="0"/>
              </a:rPr>
              <a:t>“The house will</a:t>
            </a:r>
          </a:p>
          <a:p>
            <a:r>
              <a:rPr lang="en-US" altLang="zh-TW" sz="4400" b="1" dirty="0" smtClean="0">
                <a:solidFill>
                  <a:schemeClr val="accent3">
                    <a:lumMod val="75000"/>
                  </a:schemeClr>
                </a:solidFill>
                <a:latin typeface="Tempus Sans ITC" panose="04020404030D07020202" pitchFamily="82" charset="0"/>
              </a:rPr>
              <a:t>now come to order. Delegates please be seated.”</a:t>
            </a:r>
          </a:p>
          <a:p>
            <a:endParaRPr lang="zh-TW" altLang="en-US" sz="4400" b="1" dirty="0">
              <a:solidFill>
                <a:schemeClr val="accent3">
                  <a:lumMod val="75000"/>
                </a:schemeClr>
              </a:solidFill>
            </a:endParaRPr>
          </a:p>
        </p:txBody>
      </p:sp>
      <p:sp>
        <p:nvSpPr>
          <p:cNvPr id="10"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10500581_721358011296272_8883356946770900262_n.jpg"/>
          <p:cNvPicPr>
            <a:picLocks noChangeAspect="1"/>
          </p:cNvPicPr>
          <p:nvPr/>
        </p:nvPicPr>
        <p:blipFill>
          <a:blip r:embed="rId2"/>
          <a:srcRect t="21429" r="10714"/>
          <a:stretch>
            <a:fillRect/>
          </a:stretch>
        </p:blipFill>
        <p:spPr>
          <a:xfrm>
            <a:off x="5286380" y="2000240"/>
            <a:ext cx="3680177" cy="2428892"/>
          </a:xfrm>
          <a:prstGeom prst="rect">
            <a:avLst/>
          </a:prstGeom>
          <a:ln>
            <a:noFill/>
          </a:ln>
          <a:effectLst>
            <a:softEdge rad="112500"/>
          </a:effectLst>
        </p:spPr>
      </p:pic>
      <p:sp>
        <p:nvSpPr>
          <p:cNvPr id="2" name="標題 1"/>
          <p:cNvSpPr>
            <a:spLocks noGrp="1"/>
          </p:cNvSpPr>
          <p:nvPr>
            <p:ph type="title"/>
          </p:nvPr>
        </p:nvSpPr>
        <p:spPr/>
        <p:txBody>
          <a:bodyPr>
            <a:noAutofit/>
          </a:bodyPr>
          <a:lstStyle/>
          <a:p>
            <a:r>
              <a:rPr lang="en-US" altLang="zh-TW" sz="8000" b="1" dirty="0" smtClean="0">
                <a:latin typeface="Segoe UI Light" pitchFamily="34" charset="0"/>
              </a:rPr>
              <a:t>Roll Call</a:t>
            </a:r>
            <a:endParaRPr lang="zh-TW" altLang="en-US" sz="80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字方塊 4"/>
          <p:cNvSpPr txBox="1"/>
          <p:nvPr/>
        </p:nvSpPr>
        <p:spPr>
          <a:xfrm>
            <a:off x="323528" y="2026583"/>
            <a:ext cx="5328592" cy="2554545"/>
          </a:xfrm>
          <a:prstGeom prst="rect">
            <a:avLst/>
          </a:prstGeom>
          <a:noFill/>
        </p:spPr>
        <p:txBody>
          <a:bodyPr wrap="square" rtlCol="0">
            <a:spAutoFit/>
          </a:bodyPr>
          <a:lstStyle/>
          <a:p>
            <a:r>
              <a:rPr lang="en-US" altLang="zh-TW" sz="3200" dirty="0" smtClean="0">
                <a:latin typeface="Tempus Sans ITC" panose="04020404030D07020202" pitchFamily="82" charset="0"/>
              </a:rPr>
              <a:t>“The chair will now conduct Roll Call. Delegates who are recognized, please raise your placard high and say ‘’Present”.</a:t>
            </a:r>
            <a:endParaRPr lang="zh-TW" altLang="en-US" sz="3200" dirty="0" smtClean="0">
              <a:latin typeface="Tempus Sans ITC" panose="04020404030D07020202" pitchFamily="82" charset="0"/>
            </a:endParaRPr>
          </a:p>
          <a:p>
            <a:r>
              <a:rPr lang="en-US" altLang="zh-TW" sz="3200" dirty="0" smtClean="0">
                <a:latin typeface="Tempus Sans ITC" panose="04020404030D07020202" pitchFamily="82" charset="0"/>
              </a:rPr>
              <a:t>or “present and voting”.</a:t>
            </a:r>
            <a:endParaRPr lang="zh-TW" altLang="en-US" sz="3200" dirty="0">
              <a:latin typeface="Tempus Sans ITC" panose="04020404030D07020202" pitchFamily="82" charset="0"/>
            </a:endParaRPr>
          </a:p>
        </p:txBody>
      </p:sp>
      <p:sp>
        <p:nvSpPr>
          <p:cNvPr id="7" name="文字方塊 6"/>
          <p:cNvSpPr txBox="1"/>
          <p:nvPr/>
        </p:nvSpPr>
        <p:spPr>
          <a:xfrm>
            <a:off x="35496" y="4725144"/>
            <a:ext cx="8928992" cy="1154162"/>
          </a:xfrm>
          <a:prstGeom prst="rect">
            <a:avLst/>
          </a:prstGeom>
          <a:noFill/>
        </p:spPr>
        <p:txBody>
          <a:bodyPr wrap="square" rtlCol="0">
            <a:spAutoFit/>
          </a:bodyPr>
          <a:lstStyle/>
          <a:p>
            <a:r>
              <a:rPr lang="en-US" altLang="zh-TW" sz="3300" dirty="0" smtClean="0">
                <a:latin typeface="Tempus Sans ITC" panose="04020404030D07020202" pitchFamily="82" charset="0"/>
              </a:rPr>
              <a:t>(Countries will be called out in alphabetical order.)</a:t>
            </a:r>
          </a:p>
          <a:p>
            <a:endParaRPr lang="zh-TW" altLang="en-US" sz="3600" dirty="0"/>
          </a:p>
        </p:txBody>
      </p:sp>
      <p:sp>
        <p:nvSpPr>
          <p:cNvPr id="9"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7200" b="1" dirty="0" smtClean="0">
                <a:latin typeface="Segoe UI Light" pitchFamily="34" charset="0"/>
              </a:rPr>
              <a:t>OPENING SPEECH </a:t>
            </a:r>
            <a:endParaRPr lang="zh-TW" altLang="en-US" sz="72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4"/>
          <p:cNvSpPr txBox="1">
            <a:spLocks/>
          </p:cNvSpPr>
          <p:nvPr/>
        </p:nvSpPr>
        <p:spPr>
          <a:xfrm>
            <a:off x="642910" y="1428736"/>
            <a:ext cx="7924800" cy="2057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0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An opening speech is a statement to let other countries know your position towards the issue at hand.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TW" altLang="en-US" sz="40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
        <p:nvSpPr>
          <p:cNvPr id="7" name="頁尾版面配置區 7"/>
          <p:cNvSpPr>
            <a:spLocks noGrp="1"/>
          </p:cNvSpPr>
          <p:nvPr>
            <p:ph type="ftr" sz="quarter" idx="11"/>
          </p:nvPr>
        </p:nvSpPr>
        <p:spPr>
          <a:xfrm>
            <a:off x="0" y="134917"/>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00373634-484680_700.jpg"/>
          <p:cNvPicPr>
            <a:picLocks noChangeAspect="1"/>
          </p:cNvPicPr>
          <p:nvPr/>
        </p:nvPicPr>
        <p:blipFill>
          <a:blip r:embed="rId2"/>
          <a:stretch>
            <a:fillRect/>
          </a:stretch>
        </p:blipFill>
        <p:spPr>
          <a:xfrm>
            <a:off x="0" y="3048006"/>
            <a:ext cx="2714612" cy="2714612"/>
          </a:xfrm>
          <a:prstGeom prst="rect">
            <a:avLst/>
          </a:prstGeom>
        </p:spPr>
      </p:pic>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雲朵形圖說文字 7"/>
          <p:cNvSpPr/>
          <p:nvPr/>
        </p:nvSpPr>
        <p:spPr>
          <a:xfrm rot="856024">
            <a:off x="1712659" y="243656"/>
            <a:ext cx="6572296" cy="4286280"/>
          </a:xfrm>
          <a:prstGeom prst="cloudCallout">
            <a:avLst>
              <a:gd name="adj1" fmla="val -33356"/>
              <a:gd name="adj2" fmla="val 6668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2357422" y="928670"/>
            <a:ext cx="6357982" cy="3108543"/>
          </a:xfrm>
          <a:prstGeom prst="rect">
            <a:avLst/>
          </a:prstGeom>
          <a:noFill/>
        </p:spPr>
        <p:txBody>
          <a:bodyPr wrap="square" rtlCol="0">
            <a:spAutoFit/>
          </a:bodyPr>
          <a:lstStyle/>
          <a:p>
            <a:r>
              <a:rPr lang="zh-TW" altLang="zh-TW" sz="2800" dirty="0"/>
              <a:t> </a:t>
            </a:r>
            <a:r>
              <a:rPr lang="en-US" altLang="zh-TW" sz="2800" dirty="0" smtClean="0"/>
              <a:t>         </a:t>
            </a:r>
            <a:r>
              <a:rPr lang="en-US" altLang="zh-TW" sz="2800" dirty="0" smtClean="0">
                <a:latin typeface="Tempus Sans ITC" panose="04020404030D07020202" pitchFamily="82" charset="0"/>
              </a:rPr>
              <a:t>We’ll </a:t>
            </a:r>
            <a:r>
              <a:rPr lang="en-US" altLang="zh-TW" sz="2800" dirty="0">
                <a:latin typeface="Tempus Sans ITC" panose="04020404030D07020202" pitchFamily="82" charset="0"/>
              </a:rPr>
              <a:t>now start the opening speeches, delegates will be called in a group of </a:t>
            </a:r>
            <a:r>
              <a:rPr lang="en-US" altLang="zh-TW" sz="2800" dirty="0" smtClean="0">
                <a:latin typeface="Tempus Sans ITC" panose="04020404030D07020202" pitchFamily="82" charset="0"/>
              </a:rPr>
              <a:t>three.    Delegate </a:t>
            </a:r>
            <a:r>
              <a:rPr lang="en-US" altLang="zh-TW" sz="2800" dirty="0">
                <a:latin typeface="Tempus Sans ITC" panose="04020404030D07020202" pitchFamily="82" charset="0"/>
              </a:rPr>
              <a:t>of (       ), (      ), and (      ) you have been recognized in that order, please </a:t>
            </a:r>
            <a:r>
              <a:rPr lang="en-US" altLang="zh-TW" sz="2800" dirty="0" smtClean="0">
                <a:latin typeface="Tempus Sans ITC" panose="04020404030D07020202" pitchFamily="82" charset="0"/>
              </a:rPr>
              <a:t>                               approach </a:t>
            </a:r>
            <a:r>
              <a:rPr lang="en-US" altLang="zh-TW" sz="2800" dirty="0">
                <a:latin typeface="Tempus Sans ITC" panose="04020404030D07020202" pitchFamily="82" charset="0"/>
              </a:rPr>
              <a:t>the podium.</a:t>
            </a:r>
            <a:endParaRPr lang="zh-TW" altLang="zh-TW" sz="2800" dirty="0">
              <a:latin typeface="Tempus Sans ITC" panose="04020404030D07020202" pitchFamily="82" charset="0"/>
            </a:endParaRPr>
          </a:p>
          <a:p>
            <a:endParaRPr lang="zh-TW" altLang="en-US" sz="2800" dirty="0"/>
          </a:p>
        </p:txBody>
      </p:sp>
      <p:sp>
        <p:nvSpPr>
          <p:cNvPr id="11"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hard-of-hearing-guy-111208.jpg"/>
          <p:cNvPicPr>
            <a:picLocks noChangeAspect="1"/>
          </p:cNvPicPr>
          <p:nvPr/>
        </p:nvPicPr>
        <p:blipFill>
          <a:blip r:embed="rId2" cstate="print"/>
          <a:stretch>
            <a:fillRect/>
          </a:stretch>
        </p:blipFill>
        <p:spPr>
          <a:xfrm>
            <a:off x="2256207" y="1619229"/>
            <a:ext cx="3958867" cy="3167093"/>
          </a:xfrm>
          <a:prstGeom prst="rect">
            <a:avLst/>
          </a:prstGeom>
        </p:spPr>
      </p:pic>
      <p:sp>
        <p:nvSpPr>
          <p:cNvPr id="2" name="標題 1"/>
          <p:cNvSpPr>
            <a:spLocks noGrp="1"/>
          </p:cNvSpPr>
          <p:nvPr>
            <p:ph type="title"/>
          </p:nvPr>
        </p:nvSpPr>
        <p:spPr/>
        <p:txBody>
          <a:bodyPr>
            <a:noAutofit/>
          </a:bodyPr>
          <a:lstStyle/>
          <a:p>
            <a:r>
              <a:rPr lang="en-US" altLang="zh-TW" sz="5400" b="1" dirty="0" smtClean="0">
                <a:latin typeface="Segoe UI Light" pitchFamily="34" charset="0"/>
              </a:rPr>
              <a:t>Points of personal privilege</a:t>
            </a:r>
            <a:endParaRPr lang="zh-TW" altLang="en-US" sz="54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內容版面配置區 4"/>
          <p:cNvSpPr txBox="1">
            <a:spLocks/>
          </p:cNvSpPr>
          <p:nvPr/>
        </p:nvSpPr>
        <p:spPr>
          <a:xfrm>
            <a:off x="2627784" y="1268760"/>
            <a:ext cx="4104456" cy="1002928"/>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0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  Audibility!!!!!!</a:t>
            </a:r>
            <a:endParaRPr kumimoji="0" lang="zh-TW" altLang="en-US" sz="40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
        <p:nvSpPr>
          <p:cNvPr id="7" name="文字方塊 6"/>
          <p:cNvSpPr txBox="1"/>
          <p:nvPr/>
        </p:nvSpPr>
        <p:spPr>
          <a:xfrm>
            <a:off x="971600" y="4725144"/>
            <a:ext cx="7200800" cy="830997"/>
          </a:xfrm>
          <a:prstGeom prst="rect">
            <a:avLst/>
          </a:prstGeom>
          <a:noFill/>
        </p:spPr>
        <p:txBody>
          <a:bodyPr wrap="square" rtlCol="0">
            <a:spAutoFit/>
          </a:bodyPr>
          <a:lstStyle/>
          <a:p>
            <a:r>
              <a:rPr lang="en-US" altLang="zh-TW" sz="2400" dirty="0" smtClean="0">
                <a:latin typeface="Tempus Sans ITC" panose="04020404030D07020202" pitchFamily="82" charset="0"/>
              </a:rPr>
              <a:t>You are only allowed to interrupt  a delegate  on the podium when you have a point of personal privilege.</a:t>
            </a:r>
            <a:endParaRPr lang="zh-TW" altLang="en-US" sz="2400" dirty="0">
              <a:latin typeface="Tempus Sans ITC" panose="04020404030D07020202" pitchFamily="82" charset="0"/>
            </a:endParaRPr>
          </a:p>
        </p:txBody>
      </p:sp>
      <p:sp>
        <p:nvSpPr>
          <p:cNvPr id="9"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negotiation.jpg"/>
          <p:cNvPicPr>
            <a:picLocks noChangeAspect="1"/>
          </p:cNvPicPr>
          <p:nvPr/>
        </p:nvPicPr>
        <p:blipFill>
          <a:blip r:embed="rId2"/>
          <a:stretch>
            <a:fillRect/>
          </a:stretch>
        </p:blipFill>
        <p:spPr>
          <a:xfrm>
            <a:off x="4737088" y="2071678"/>
            <a:ext cx="4406912" cy="2941406"/>
          </a:xfrm>
          <a:prstGeom prst="rect">
            <a:avLst/>
          </a:prstGeom>
        </p:spPr>
      </p:pic>
      <p:sp>
        <p:nvSpPr>
          <p:cNvPr id="2" name="標題 1"/>
          <p:cNvSpPr>
            <a:spLocks noGrp="1"/>
          </p:cNvSpPr>
          <p:nvPr>
            <p:ph type="title"/>
          </p:nvPr>
        </p:nvSpPr>
        <p:spPr/>
        <p:txBody>
          <a:bodyPr>
            <a:normAutofit/>
          </a:bodyPr>
          <a:lstStyle/>
          <a:p>
            <a:r>
              <a:rPr lang="en-US" altLang="zh-TW" sz="5400" b="1" dirty="0" smtClean="0">
                <a:latin typeface="Segoe UI Light" pitchFamily="34" charset="0"/>
              </a:rPr>
              <a:t>Rights of reply</a:t>
            </a:r>
            <a:endParaRPr lang="zh-TW" altLang="en-US" sz="54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3"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內容版面配置區 4"/>
          <p:cNvSpPr txBox="1">
            <a:spLocks/>
          </p:cNvSpPr>
          <p:nvPr/>
        </p:nvSpPr>
        <p:spPr>
          <a:xfrm>
            <a:off x="357158" y="1428736"/>
            <a:ext cx="4143404" cy="3714776"/>
          </a:xfrm>
          <a:prstGeom prst="rect">
            <a:avLst/>
          </a:prstGeom>
        </p:spPr>
        <p:txBody>
          <a:bodyPr>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This is a perfect time for delegates to say who they are going to be alliances with.</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600" b="0" i="0" u="none" strike="noStrike" kern="1200" cap="none" spc="0" normalizeH="0" baseline="0" noProof="0" dirty="0" smtClean="0">
                <a:ln>
                  <a:noFill/>
                </a:ln>
                <a:solidFill>
                  <a:schemeClr val="tx1"/>
                </a:solidFill>
                <a:effectLst/>
                <a:uLnTx/>
                <a:uFillTx/>
                <a:latin typeface="Tempus Sans ITC" panose="04020404030D07020202" pitchFamily="82" charset="0"/>
                <a:ea typeface="+mn-ea"/>
                <a:cs typeface="+mn-cs"/>
              </a:rPr>
              <a:t>(Rights of reply must be statements, not questions.)</a:t>
            </a:r>
            <a:endParaRPr kumimoji="0" lang="en-US" altLang="zh-TW" sz="36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endParaRPr>
          </a:p>
        </p:txBody>
      </p:sp>
      <p:sp>
        <p:nvSpPr>
          <p:cNvPr id="8"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b="1" dirty="0" smtClean="0">
                <a:latin typeface="Segoe UI Light" pitchFamily="34" charset="0"/>
              </a:rPr>
              <a:t>LOBBY TIME</a:t>
            </a:r>
            <a:endParaRPr lang="zh-TW" altLang="en-US" sz="5400" b="1" dirty="0">
              <a:latin typeface="Segoe UI Light" pitchFamily="34" charset="0"/>
            </a:endParaRPr>
          </a:p>
        </p:txBody>
      </p:sp>
      <p:pic>
        <p:nvPicPr>
          <p:cNvPr id="6" name="內容版面配置區 5" descr="ccmun color3.png"/>
          <p:cNvPicPr preferRelativeResize="0">
            <a:picLocks noGrp="1" noChangeAspect="1"/>
          </p:cNvPicPr>
          <p:nvPr>
            <p:ph idx="1"/>
          </p:nvPr>
        </p:nvPicPr>
        <p:blipFill>
          <a:blip r:embed="rId2" cstate="print"/>
          <a:stretch>
            <a:fillRect/>
          </a:stretch>
        </p:blipFill>
        <p:spPr>
          <a:xfrm>
            <a:off x="7500958" y="-214338"/>
            <a:ext cx="1982783" cy="1982783"/>
          </a:xfrm>
        </p:spPr>
      </p:pic>
      <p:graphicFrame>
        <p:nvGraphicFramePr>
          <p:cNvPr id="4" name="資料庫圖表 3"/>
          <p:cNvGraphicFramePr/>
          <p:nvPr/>
        </p:nvGraphicFramePr>
        <p:xfrm>
          <a:off x="285720" y="3857628"/>
          <a:ext cx="8643998"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頁尾版面配置區 7"/>
          <p:cNvSpPr>
            <a:spLocks noGrp="1"/>
          </p:cNvSpPr>
          <p:nvPr>
            <p:ph type="ftr" sz="quarter" idx="11"/>
          </p:nvPr>
        </p:nvSpPr>
        <p:spPr>
          <a:xfrm>
            <a:off x="0" y="0"/>
            <a:ext cx="2895600" cy="365125"/>
          </a:xfrm>
        </p:spPr>
        <p:txBody>
          <a:bodyPr/>
          <a:lstStyle/>
          <a:p>
            <a:r>
              <a:rPr lang="zh-TW" altLang="en-US" dirty="0" smtClean="0"/>
              <a:t>製作者</a:t>
            </a:r>
            <a:r>
              <a:rPr lang="en-US" altLang="zh-TW" dirty="0" smtClean="0"/>
              <a:t>:</a:t>
            </a:r>
            <a:r>
              <a:rPr lang="en-US" altLang="zh-TW" dirty="0" err="1" smtClean="0"/>
              <a:t>Skylar</a:t>
            </a:r>
            <a:r>
              <a:rPr lang="en-US" altLang="zh-TW" dirty="0" smtClean="0"/>
              <a:t> </a:t>
            </a:r>
            <a:r>
              <a:rPr lang="en-US" altLang="zh-TW" dirty="0" err="1" smtClean="0"/>
              <a:t>Kuo</a:t>
            </a:r>
            <a:endParaRPr lang="zh-TW" altLang="en-US" dirty="0"/>
          </a:p>
        </p:txBody>
      </p:sp>
      <p:sp>
        <p:nvSpPr>
          <p:cNvPr id="8" name="內容版面配置區 4"/>
          <p:cNvSpPr txBox="1">
            <a:spLocks/>
          </p:cNvSpPr>
          <p:nvPr/>
        </p:nvSpPr>
        <p:spPr>
          <a:xfrm>
            <a:off x="539552" y="2060848"/>
            <a:ext cx="8066856" cy="3240360"/>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400" b="0" i="0" u="none" strike="noStrike" kern="1200" cap="none" spc="0" normalizeH="0" baseline="0" noProof="0" smtClean="0">
                <a:ln>
                  <a:noFill/>
                </a:ln>
                <a:solidFill>
                  <a:schemeClr val="tx1"/>
                </a:solidFill>
                <a:effectLst/>
                <a:uLnTx/>
                <a:uFillTx/>
                <a:latin typeface="Tempus Sans ITC" panose="04020404030D07020202" pitchFamily="82" charset="0"/>
                <a:ea typeface="+mn-ea"/>
                <a:cs typeface="+mn-cs"/>
              </a:rPr>
              <a:t>Time to get up and meet other countries with similar stances over the topic!! Try to talk to as many countries as you can!!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682</Words>
  <Application>Microsoft Office PowerPoint</Application>
  <PresentationFormat>如螢幕大小 (4:3)</PresentationFormat>
  <Paragraphs>94</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CCMUN II Rule of Porcedure </vt:lpstr>
      <vt:lpstr>Structure</vt:lpstr>
      <vt:lpstr>When The conference starts…</vt:lpstr>
      <vt:lpstr>Roll Call</vt:lpstr>
      <vt:lpstr>OPENING SPEECH </vt:lpstr>
      <vt:lpstr>投影片 6</vt:lpstr>
      <vt:lpstr>Points of personal privilege</vt:lpstr>
      <vt:lpstr>Rights of reply</vt:lpstr>
      <vt:lpstr>LOBBY TIME</vt:lpstr>
      <vt:lpstr>投影片 10</vt:lpstr>
      <vt:lpstr>投影片 11</vt:lpstr>
      <vt:lpstr>投影片 12</vt:lpstr>
      <vt:lpstr>DEBATE TIME~</vt:lpstr>
      <vt:lpstr>投影片 14</vt:lpstr>
      <vt:lpstr>Persuasive speech?</vt:lpstr>
      <vt:lpstr>After persuasive speech…</vt:lpstr>
      <vt:lpstr>投影片 17</vt:lpstr>
      <vt:lpstr>投影片 18</vt:lpstr>
      <vt:lpstr>VOTE FOR AMENDMENTS</vt:lpstr>
      <vt:lpstr>Voting for the Draft Resolution!!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ThiMun System  Rule of Porcedure</dc:title>
  <dc:creator>acer</dc:creator>
  <cp:lastModifiedBy>acer</cp:lastModifiedBy>
  <cp:revision>61</cp:revision>
  <dcterms:created xsi:type="dcterms:W3CDTF">2015-09-11T07:39:18Z</dcterms:created>
  <dcterms:modified xsi:type="dcterms:W3CDTF">2015-09-11T12:17:56Z</dcterms:modified>
</cp:coreProperties>
</file>